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47.xml" ContentType="application/vnd.openxmlformats-officedocument.presentationml.slideMaster+xml"/>
  <Override PartName="/ppt/slideMasters/slideMaster148.xml" ContentType="application/vnd.openxmlformats-officedocument.presentationml.slideMaster+xml"/>
  <Override PartName="/ppt/slideMasters/slideMaster149.xml" ContentType="application/vnd.openxmlformats-officedocument.presentationml.slideMaster+xml"/>
  <Override PartName="/ppt/slideMasters/slideMaster150.xml" ContentType="application/vnd.openxmlformats-officedocument.presentationml.slideMaster+xml"/>
  <Override PartName="/ppt/slideMasters/slideMaster151.xml" ContentType="application/vnd.openxmlformats-officedocument.presentationml.slideMaster+xml"/>
  <Override PartName="/ppt/slideMasters/slideMaster152.xml" ContentType="application/vnd.openxmlformats-officedocument.presentationml.slideMaster+xml"/>
  <Override PartName="/ppt/slideMasters/slideMaster153.xml" ContentType="application/vnd.openxmlformats-officedocument.presentationml.slideMaster+xml"/>
  <Override PartName="/ppt/slideMasters/slideMaster154.xml" ContentType="application/vnd.openxmlformats-officedocument.presentationml.slideMaster+xml"/>
  <Override PartName="/ppt/slideMasters/slideMaster155.xml" ContentType="application/vnd.openxmlformats-officedocument.presentationml.slideMaster+xml"/>
  <Override PartName="/ppt/slideMasters/slideMaster156.xml" ContentType="application/vnd.openxmlformats-officedocument.presentationml.slideMaster+xml"/>
  <Override PartName="/ppt/slideMasters/slideMaster157.xml" ContentType="application/vnd.openxmlformats-officedocument.presentationml.slideMaster+xml"/>
  <Override PartName="/ppt/slideMasters/slideMaster158.xml" ContentType="application/vnd.openxmlformats-officedocument.presentationml.slideMaster+xml"/>
  <Override PartName="/ppt/slideMasters/slideMaster159.xml" ContentType="application/vnd.openxmlformats-officedocument.presentationml.slideMaster+xml"/>
  <Override PartName="/ppt/slideMasters/slideMaster160.xml" ContentType="application/vnd.openxmlformats-officedocument.presentationml.slideMaster+xml"/>
  <Override PartName="/ppt/slideMasters/slideMaster161.xml" ContentType="application/vnd.openxmlformats-officedocument.presentationml.slideMaster+xml"/>
  <Override PartName="/ppt/slideMasters/slideMaster162.xml" ContentType="application/vnd.openxmlformats-officedocument.presentationml.slideMaster+xml"/>
  <Override PartName="/ppt/slideMasters/slideMaster163.xml" ContentType="application/vnd.openxmlformats-officedocument.presentationml.slideMaster+xml"/>
  <Override PartName="/ppt/slideMasters/slideMaster164.xml" ContentType="application/vnd.openxmlformats-officedocument.presentationml.slideMaster+xml"/>
  <Override PartName="/ppt/slideMasters/slideMaster165.xml" ContentType="application/vnd.openxmlformats-officedocument.presentationml.slideMaster+xml"/>
  <Override PartName="/ppt/slideMasters/slideMaster166.xml" ContentType="application/vnd.openxmlformats-officedocument.presentationml.slideMaster+xml"/>
  <Override PartName="/ppt/slideMasters/slideMaster167.xml" ContentType="application/vnd.openxmlformats-officedocument.presentationml.slideMaster+xml"/>
  <Override PartName="/ppt/slideMasters/slideMaster168.xml" ContentType="application/vnd.openxmlformats-officedocument.presentationml.slideMaster+xml"/>
  <Override PartName="/ppt/slideMasters/slideMaster169.xml" ContentType="application/vnd.openxmlformats-officedocument.presentationml.slideMaster+xml"/>
  <Override PartName="/ppt/slideMasters/slideMaster170.xml" ContentType="application/vnd.openxmlformats-officedocument.presentationml.slideMaster+xml"/>
  <Override PartName="/ppt/slideMasters/slideMaster171.xml" ContentType="application/vnd.openxmlformats-officedocument.presentationml.slideMaster+xml"/>
  <Override PartName="/ppt/slideMasters/slideMaster172.xml" ContentType="application/vnd.openxmlformats-officedocument.presentationml.slideMaster+xml"/>
  <Override PartName="/ppt/slideMasters/slideMaster173.xml" ContentType="application/vnd.openxmlformats-officedocument.presentationml.slideMaster+xml"/>
  <Override PartName="/ppt/slideMasters/slideMaster174.xml" ContentType="application/vnd.openxmlformats-officedocument.presentationml.slideMaster+xml"/>
  <Override PartName="/ppt/slideMasters/slideMaster175.xml" ContentType="application/vnd.openxmlformats-officedocument.presentationml.slideMaster+xml"/>
  <Override PartName="/ppt/slideMasters/slideMaster176.xml" ContentType="application/vnd.openxmlformats-officedocument.presentationml.slideMaster+xml"/>
  <Override PartName="/ppt/slideMasters/slideMaster177.xml" ContentType="application/vnd.openxmlformats-officedocument.presentationml.slideMaster+xml"/>
  <Override PartName="/ppt/slideMasters/slideMaster178.xml" ContentType="application/vnd.openxmlformats-officedocument.presentationml.slideMaster+xml"/>
  <Override PartName="/ppt/slideMasters/slideMaster179.xml" ContentType="application/vnd.openxmlformats-officedocument.presentationml.slideMaster+xml"/>
  <Override PartName="/ppt/slideMasters/slideMaster180.xml" ContentType="application/vnd.openxmlformats-officedocument.presentationml.slideMaster+xml"/>
  <Override PartName="/ppt/slideMasters/slideMaster181.xml" ContentType="application/vnd.openxmlformats-officedocument.presentationml.slideMaster+xml"/>
  <Override PartName="/ppt/slideMasters/slideMaster182.xml" ContentType="application/vnd.openxmlformats-officedocument.presentationml.slideMaster+xml"/>
  <Override PartName="/ppt/slideMasters/slideMaster183.xml" ContentType="application/vnd.openxmlformats-officedocument.presentationml.slideMaster+xml"/>
  <Override PartName="/ppt/slideMasters/slideMaster184.xml" ContentType="application/vnd.openxmlformats-officedocument.presentationml.slideMaster+xml"/>
  <Override PartName="/ppt/slideMasters/slideMaster185.xml" ContentType="application/vnd.openxmlformats-officedocument.presentationml.slideMaster+xml"/>
  <Override PartName="/ppt/slideMasters/slideMaster186.xml" ContentType="application/vnd.openxmlformats-officedocument.presentationml.slideMaster+xml"/>
  <Override PartName="/ppt/slideMasters/slideMaster187.xml" ContentType="application/vnd.openxmlformats-officedocument.presentationml.slideMaster+xml"/>
  <Override PartName="/ppt/slideMasters/slideMaster188.xml" ContentType="application/vnd.openxmlformats-officedocument.presentationml.slideMaster+xml"/>
  <Override PartName="/ppt/slideMasters/slideMaster189.xml" ContentType="application/vnd.openxmlformats-officedocument.presentationml.slideMaster+xml"/>
  <Override PartName="/ppt/slideMasters/slideMaster190.xml" ContentType="application/vnd.openxmlformats-officedocument.presentationml.slideMaster+xml"/>
  <Override PartName="/ppt/slideMasters/slideMaster191.xml" ContentType="application/vnd.openxmlformats-officedocument.presentationml.slideMaster+xml"/>
  <Override PartName="/ppt/slideMasters/slideMaster192.xml" ContentType="application/vnd.openxmlformats-officedocument.presentationml.slideMaster+xml"/>
  <Override PartName="/ppt/slideMasters/slideMaster193.xml" ContentType="application/vnd.openxmlformats-officedocument.presentationml.slideMaster+xml"/>
  <Override PartName="/ppt/slideMasters/slideMaster194.xml" ContentType="application/vnd.openxmlformats-officedocument.presentationml.slideMaster+xml"/>
  <Override PartName="/ppt/slideMasters/slideMaster195.xml" ContentType="application/vnd.openxmlformats-officedocument.presentationml.slideMaster+xml"/>
  <Override PartName="/ppt/slideMasters/slideMaster196.xml" ContentType="application/vnd.openxmlformats-officedocument.presentationml.slideMaster+xml"/>
  <Override PartName="/ppt/slideMasters/slideMaster197.xml" ContentType="application/vnd.openxmlformats-officedocument.presentationml.slideMaster+xml"/>
  <Override PartName="/ppt/slideMasters/slideMaster198.xml" ContentType="application/vnd.openxmlformats-officedocument.presentationml.slideMaster+xml"/>
  <Override PartName="/ppt/slideMasters/slideMaster199.xml" ContentType="application/vnd.openxmlformats-officedocument.presentationml.slideMaster+xml"/>
  <Override PartName="/ppt/slideMasters/slideMaster200.xml" ContentType="application/vnd.openxmlformats-officedocument.presentationml.slideMaster+xml"/>
  <Override PartName="/ppt/slideMasters/slideMaster201.xml" ContentType="application/vnd.openxmlformats-officedocument.presentationml.slideMaster+xml"/>
  <Override PartName="/ppt/slideMasters/slideMaster202.xml" ContentType="application/vnd.openxmlformats-officedocument.presentationml.slideMaster+xml"/>
  <Override PartName="/ppt/slideMasters/slideMaster203.xml" ContentType="application/vnd.openxmlformats-officedocument.presentationml.slideMaster+xml"/>
  <Override PartName="/ppt/slideMasters/slideMaster204.xml" ContentType="application/vnd.openxmlformats-officedocument.presentationml.slideMaster+xml"/>
  <Override PartName="/ppt/slideMasters/slideMaster205.xml" ContentType="application/vnd.openxmlformats-officedocument.presentationml.slideMaster+xml"/>
  <Override PartName="/ppt/slideMasters/slideMaster206.xml" ContentType="application/vnd.openxmlformats-officedocument.presentationml.slideMaster+xml"/>
  <Override PartName="/ppt/slideMasters/slideMaster207.xml" ContentType="application/vnd.openxmlformats-officedocument.presentationml.slideMaster+xml"/>
  <Override PartName="/ppt/slideMasters/slideMaster208.xml" ContentType="application/vnd.openxmlformats-officedocument.presentationml.slideMaster+xml"/>
  <Override PartName="/ppt/slideMasters/slideMaster209.xml" ContentType="application/vnd.openxmlformats-officedocument.presentationml.slideMaster+xml"/>
  <Override PartName="/ppt/slideMasters/slideMaster210.xml" ContentType="application/vnd.openxmlformats-officedocument.presentationml.slideMaster+xml"/>
  <Override PartName="/ppt/slideMasters/slideMaster211.xml" ContentType="application/vnd.openxmlformats-officedocument.presentationml.slideMaster+xml"/>
  <Override PartName="/ppt/slideMasters/slideMaster212.xml" ContentType="application/vnd.openxmlformats-officedocument.presentationml.slideMaster+xml"/>
  <Override PartName="/ppt/slideMasters/slideMaster213.xml" ContentType="application/vnd.openxmlformats-officedocument.presentationml.slideMaster+xml"/>
  <Override PartName="/ppt/slideMasters/slideMaster214.xml" ContentType="application/vnd.openxmlformats-officedocument.presentationml.slideMaster+xml"/>
  <Override PartName="/ppt/slideMasters/slideMaster215.xml" ContentType="application/vnd.openxmlformats-officedocument.presentationml.slideMaster+xml"/>
  <Override PartName="/ppt/slideMasters/slideMaster216.xml" ContentType="application/vnd.openxmlformats-officedocument.presentationml.slideMaster+xml"/>
  <Override PartName="/ppt/slideMasters/slideMaster217.xml" ContentType="application/vnd.openxmlformats-officedocument.presentationml.slideMaster+xml"/>
  <Override PartName="/ppt/slideMasters/slideMaster218.xml" ContentType="application/vnd.openxmlformats-officedocument.presentationml.slideMaster+xml"/>
  <Override PartName="/ppt/slideMasters/slideMaster219.xml" ContentType="application/vnd.openxmlformats-officedocument.presentationml.slideMaster+xml"/>
  <Override PartName="/ppt/slideMasters/slideMaster220.xml" ContentType="application/vnd.openxmlformats-officedocument.presentationml.slideMaster+xml"/>
  <Override PartName="/ppt/slideMasters/slideMaster221.xml" ContentType="application/vnd.openxmlformats-officedocument.presentationml.slideMaster+xml"/>
  <Override PartName="/ppt/slideMasters/slideMaster222.xml" ContentType="application/vnd.openxmlformats-officedocument.presentationml.slideMaster+xml"/>
  <Override PartName="/ppt/slideMasters/slideMaster223.xml" ContentType="application/vnd.openxmlformats-officedocument.presentationml.slideMaster+xml"/>
  <Override PartName="/ppt/slideMasters/slideMaster224.xml" ContentType="application/vnd.openxmlformats-officedocument.presentationml.slideMaster+xml"/>
  <Override PartName="/ppt/slideMasters/slideMaster225.xml" ContentType="application/vnd.openxmlformats-officedocument.presentationml.slideMaster+xml"/>
  <Override PartName="/ppt/slideMasters/slideMaster226.xml" ContentType="application/vnd.openxmlformats-officedocument.presentationml.slideMaster+xml"/>
  <Override PartName="/ppt/slideMasters/slideMaster227.xml" ContentType="application/vnd.openxmlformats-officedocument.presentationml.slideMaster+xml"/>
  <Override PartName="/ppt/slideMasters/slideMaster228.xml" ContentType="application/vnd.openxmlformats-officedocument.presentationml.slideMaster+xml"/>
  <Override PartName="/ppt/slideMasters/slideMaster229.xml" ContentType="application/vnd.openxmlformats-officedocument.presentationml.slideMaster+xml"/>
  <Override PartName="/ppt/slideMasters/slideMaster230.xml" ContentType="application/vnd.openxmlformats-officedocument.presentationml.slideMaster+xml"/>
  <Override PartName="/ppt/slideMasters/slideMaster231.xml" ContentType="application/vnd.openxmlformats-officedocument.presentationml.slideMaster+xml"/>
  <Override PartName="/ppt/slideMasters/slideMaster232.xml" ContentType="application/vnd.openxmlformats-officedocument.presentationml.slideMaster+xml"/>
  <Override PartName="/ppt/slideMasters/slideMaster233.xml" ContentType="application/vnd.openxmlformats-officedocument.presentationml.slideMaster+xml"/>
  <Override PartName="/ppt/slideMasters/slideMaster234.xml" ContentType="application/vnd.openxmlformats-officedocument.presentationml.slideMaster+xml"/>
  <Override PartName="/ppt/slideMasters/slideMaster235.xml" ContentType="application/vnd.openxmlformats-officedocument.presentationml.slideMaster+xml"/>
  <Override PartName="/ppt/slideMasters/slideMaster236.xml" ContentType="application/vnd.openxmlformats-officedocument.presentationml.slideMaster+xml"/>
  <Override PartName="/ppt/slideMasters/slideMaster237.xml" ContentType="application/vnd.openxmlformats-officedocument.presentationml.slideMaster+xml"/>
  <Override PartName="/ppt/slideMasters/slideMaster238.xml" ContentType="application/vnd.openxmlformats-officedocument.presentationml.slideMaster+xml"/>
  <Override PartName="/ppt/slideMasters/slideMaster239.xml" ContentType="application/vnd.openxmlformats-officedocument.presentationml.slideMaster+xml"/>
  <Override PartName="/ppt/slideMasters/slideMaster240.xml" ContentType="application/vnd.openxmlformats-officedocument.presentationml.slideMaster+xml"/>
  <Override PartName="/ppt/slideMasters/slideMaster241.xml" ContentType="application/vnd.openxmlformats-officedocument.presentationml.slideMaster+xml"/>
  <Override PartName="/ppt/slideMasters/slideMaster242.xml" ContentType="application/vnd.openxmlformats-officedocument.presentationml.slideMaster+xml"/>
  <Override PartName="/ppt/slideMasters/slideMaster243.xml" ContentType="application/vnd.openxmlformats-officedocument.presentationml.slideMaster+xml"/>
  <Override PartName="/ppt/slideMasters/slideMaster244.xml" ContentType="application/vnd.openxmlformats-officedocument.presentationml.slideMaster+xml"/>
  <Override PartName="/ppt/slideMasters/slideMaster245.xml" ContentType="application/vnd.openxmlformats-officedocument.presentationml.slideMaster+xml"/>
  <Override PartName="/ppt/slideMasters/slideMaster246.xml" ContentType="application/vnd.openxmlformats-officedocument.presentationml.slideMaster+xml"/>
  <Override PartName="/ppt/slideMasters/slideMaster247.xml" ContentType="application/vnd.openxmlformats-officedocument.presentationml.slideMaster+xml"/>
  <Override PartName="/ppt/slideMasters/slideMaster248.xml" ContentType="application/vnd.openxmlformats-officedocument.presentationml.slideMaster+xml"/>
  <Override PartName="/ppt/slideMasters/slideMaster249.xml" ContentType="application/vnd.openxmlformats-officedocument.presentationml.slideMaster+xml"/>
  <Override PartName="/ppt/slideMasters/slideMaster250.xml" ContentType="application/vnd.openxmlformats-officedocument.presentationml.slideMaster+xml"/>
  <Override PartName="/ppt/slideMasters/slideMaster251.xml" ContentType="application/vnd.openxmlformats-officedocument.presentationml.slideMaster+xml"/>
  <Override PartName="/ppt/slideMasters/slideMaster252.xml" ContentType="application/vnd.openxmlformats-officedocument.presentationml.slideMaster+xml"/>
  <Override PartName="/ppt/slideMasters/slideMaster253.xml" ContentType="application/vnd.openxmlformats-officedocument.presentationml.slideMaster+xml"/>
  <Override PartName="/ppt/slideMasters/slideMaster254.xml" ContentType="application/vnd.openxmlformats-officedocument.presentationml.slideMaster+xml"/>
  <Override PartName="/ppt/slideMasters/slideMaster255.xml" ContentType="application/vnd.openxmlformats-officedocument.presentationml.slideMaster+xml"/>
  <Override PartName="/ppt/slideMasters/slideMaster256.xml" ContentType="application/vnd.openxmlformats-officedocument.presentationml.slideMaster+xml"/>
  <Override PartName="/ppt/slideMasters/slideMaster257.xml" ContentType="application/vnd.openxmlformats-officedocument.presentationml.slideMaster+xml"/>
  <Override PartName="/ppt/slideMasters/slideMaster258.xml" ContentType="application/vnd.openxmlformats-officedocument.presentationml.slideMaster+xml"/>
  <Override PartName="/ppt/slideMasters/slideMaster259.xml" ContentType="application/vnd.openxmlformats-officedocument.presentationml.slideMaster+xml"/>
  <Override PartName="/ppt/slideMasters/slideMaster260.xml" ContentType="application/vnd.openxmlformats-officedocument.presentationml.slideMaster+xml"/>
  <Override PartName="/ppt/slideMasters/slideMaster261.xml" ContentType="application/vnd.openxmlformats-officedocument.presentationml.slideMaster+xml"/>
  <Override PartName="/ppt/slideMasters/slideMaster262.xml" ContentType="application/vnd.openxmlformats-officedocument.presentationml.slideMaster+xml"/>
  <Override PartName="/ppt/slideMasters/slideMaster263.xml" ContentType="application/vnd.openxmlformats-officedocument.presentationml.slideMaster+xml"/>
  <Override PartName="/ppt/slideMasters/slideMaster264.xml" ContentType="application/vnd.openxmlformats-officedocument.presentationml.slideMaster+xml"/>
  <Override PartName="/ppt/slideMasters/slideMaster265.xml" ContentType="application/vnd.openxmlformats-officedocument.presentationml.slideMaster+xml"/>
  <Override PartName="/ppt/slideMasters/slideMaster266.xml" ContentType="application/vnd.openxmlformats-officedocument.presentationml.slideMaster+xml"/>
  <Override PartName="/ppt/slideMasters/slideMaster267.xml" ContentType="application/vnd.openxmlformats-officedocument.presentationml.slideMaster+xml"/>
  <Override PartName="/ppt/slideMasters/slideMaster268.xml" ContentType="application/vnd.openxmlformats-officedocument.presentationml.slideMaster+xml"/>
  <Override PartName="/ppt/slideMasters/slideMaster269.xml" ContentType="application/vnd.openxmlformats-officedocument.presentationml.slideMaster+xml"/>
  <Override PartName="/ppt/slideMasters/slideMaster270.xml" ContentType="application/vnd.openxmlformats-officedocument.presentationml.slideMaster+xml"/>
  <Override PartName="/ppt/slideMasters/slideMaster271.xml" ContentType="application/vnd.openxmlformats-officedocument.presentationml.slideMaster+xml"/>
  <Override PartName="/ppt/slideMasters/slideMaster272.xml" ContentType="application/vnd.openxmlformats-officedocument.presentationml.slideMaster+xml"/>
  <Override PartName="/ppt/slideMasters/slideMaster273.xml" ContentType="application/vnd.openxmlformats-officedocument.presentationml.slideMaster+xml"/>
  <Override PartName="/ppt/slideMasters/slideMaster274.xml" ContentType="application/vnd.openxmlformats-officedocument.presentationml.slideMaster+xml"/>
  <Override PartName="/ppt/slideMasters/slideMaster275.xml" ContentType="application/vnd.openxmlformats-officedocument.presentationml.slideMaster+xml"/>
  <Override PartName="/ppt/slideMasters/slideMaster276.xml" ContentType="application/vnd.openxmlformats-officedocument.presentationml.slideMaster+xml"/>
  <Override PartName="/ppt/slideMasters/slideMaster277.xml" ContentType="application/vnd.openxmlformats-officedocument.presentationml.slideMaster+xml"/>
  <Override PartName="/ppt/slideMasters/slideMaster278.xml" ContentType="application/vnd.openxmlformats-officedocument.presentationml.slideMaster+xml"/>
  <Override PartName="/ppt/slideMasters/slideMaster279.xml" ContentType="application/vnd.openxmlformats-officedocument.presentationml.slideMaster+xml"/>
  <Override PartName="/ppt/slideMasters/slideMaster280.xml" ContentType="application/vnd.openxmlformats-officedocument.presentationml.slideMaster+xml"/>
  <Override PartName="/ppt/slideMasters/slideMaster281.xml" ContentType="application/vnd.openxmlformats-officedocument.presentationml.slideMaster+xml"/>
  <Override PartName="/ppt/slideMasters/slideMaster282.xml" ContentType="application/vnd.openxmlformats-officedocument.presentationml.slideMaster+xml"/>
  <Override PartName="/ppt/slideMasters/slideMaster283.xml" ContentType="application/vnd.openxmlformats-officedocument.presentationml.slideMaster+xml"/>
  <Override PartName="/ppt/slideMasters/slideMaster284.xml" ContentType="application/vnd.openxmlformats-officedocument.presentationml.slideMaster+xml"/>
  <Override PartName="/ppt/slideMasters/slideMaster285.xml" ContentType="application/vnd.openxmlformats-officedocument.presentationml.slideMaster+xml"/>
  <Override PartName="/ppt/slideMasters/slideMaster286.xml" ContentType="application/vnd.openxmlformats-officedocument.presentationml.slideMaster+xml"/>
  <Override PartName="/ppt/slideMasters/slideMaster287.xml" ContentType="application/vnd.openxmlformats-officedocument.presentationml.slideMaster+xml"/>
  <Override PartName="/ppt/slideMasters/slideMaster288.xml" ContentType="application/vnd.openxmlformats-officedocument.presentationml.slideMaster+xml"/>
  <Override PartName="/ppt/slideMasters/slideMaster289.xml" ContentType="application/vnd.openxmlformats-officedocument.presentationml.slideMaster+xml"/>
  <Override PartName="/ppt/slideMasters/slideMaster290.xml" ContentType="application/vnd.openxmlformats-officedocument.presentationml.slideMaster+xml"/>
  <Override PartName="/ppt/slideMasters/slideMaster291.xml" ContentType="application/vnd.openxmlformats-officedocument.presentationml.slideMaster+xml"/>
  <Override PartName="/ppt/slideMasters/slideMaster292.xml" ContentType="application/vnd.openxmlformats-officedocument.presentationml.slideMaster+xml"/>
  <Override PartName="/ppt/slideMasters/slideMaster293.xml" ContentType="application/vnd.openxmlformats-officedocument.presentationml.slideMaster+xml"/>
  <Override PartName="/ppt/slideMasters/slideMaster294.xml" ContentType="application/vnd.openxmlformats-officedocument.presentationml.slideMaster+xml"/>
  <Override PartName="/ppt/slideMasters/slideMaster295.xml" ContentType="application/vnd.openxmlformats-officedocument.presentationml.slideMaster+xml"/>
  <Override PartName="/ppt/slideMasters/slideMaster296.xml" ContentType="application/vnd.openxmlformats-officedocument.presentationml.slideMaster+xml"/>
  <Override PartName="/ppt/slideMasters/slideMaster297.xml" ContentType="application/vnd.openxmlformats-officedocument.presentationml.slideMaster+xml"/>
  <Override PartName="/ppt/slideMasters/slideMaster298.xml" ContentType="application/vnd.openxmlformats-officedocument.presentationml.slideMaster+xml"/>
  <Override PartName="/ppt/slideMasters/slideMaster299.xml" ContentType="application/vnd.openxmlformats-officedocument.presentationml.slideMaster+xml"/>
  <Override PartName="/ppt/slideMasters/slideMaster300.xml" ContentType="application/vnd.openxmlformats-officedocument.presentationml.slideMaster+xml"/>
  <Override PartName="/ppt/slideMasters/slideMaster301.xml" ContentType="application/vnd.openxmlformats-officedocument.presentationml.slideMaster+xml"/>
  <Override PartName="/ppt/slideMasters/slideMaster302.xml" ContentType="application/vnd.openxmlformats-officedocument.presentationml.slideMaster+xml"/>
  <Override PartName="/ppt/slideMasters/slideMaster303.xml" ContentType="application/vnd.openxmlformats-officedocument.presentationml.slideMaster+xml"/>
  <Override PartName="/ppt/slideMasters/slideMaster304.xml" ContentType="application/vnd.openxmlformats-officedocument.presentationml.slideMaster+xml"/>
  <Override PartName="/ppt/slideMasters/slideMaster305.xml" ContentType="application/vnd.openxmlformats-officedocument.presentationml.slideMaster+xml"/>
  <Override PartName="/ppt/slideMasters/slideMaster306.xml" ContentType="application/vnd.openxmlformats-officedocument.presentationml.slideMaster+xml"/>
  <Override PartName="/ppt/slideMasters/slideMaster307.xml" ContentType="application/vnd.openxmlformats-officedocument.presentationml.slideMaster+xml"/>
  <Override PartName="/ppt/slideMasters/slideMaster308.xml" ContentType="application/vnd.openxmlformats-officedocument.presentationml.slideMaster+xml"/>
  <Override PartName="/ppt/slideMasters/slideMaster309.xml" ContentType="application/vnd.openxmlformats-officedocument.presentationml.slideMaster+xml"/>
  <Override PartName="/ppt/slideMasters/slideMaster310.xml" ContentType="application/vnd.openxmlformats-officedocument.presentationml.slideMaster+xml"/>
  <Override PartName="/ppt/slideMasters/slideMaster311.xml" ContentType="application/vnd.openxmlformats-officedocument.presentationml.slideMaster+xml"/>
  <Override PartName="/ppt/slideMasters/slideMaster312.xml" ContentType="application/vnd.openxmlformats-officedocument.presentationml.slideMaster+xml"/>
  <Override PartName="/ppt/slideMasters/slideMaster313.xml" ContentType="application/vnd.openxmlformats-officedocument.presentationml.slideMaster+xml"/>
  <Override PartName="/ppt/slideMasters/slideMaster314.xml" ContentType="application/vnd.openxmlformats-officedocument.presentationml.slideMaster+xml"/>
  <Override PartName="/ppt/slideMasters/slideMaster315.xml" ContentType="application/vnd.openxmlformats-officedocument.presentationml.slideMaster+xml"/>
  <Override PartName="/ppt/slideMasters/slideMaster316.xml" ContentType="application/vnd.openxmlformats-officedocument.presentationml.slideMaster+xml"/>
  <Override PartName="/ppt/slideMasters/slideMaster317.xml" ContentType="application/vnd.openxmlformats-officedocument.presentationml.slideMaster+xml"/>
  <Override PartName="/ppt/slideMasters/slideMaster318.xml" ContentType="application/vnd.openxmlformats-officedocument.presentationml.slideMaster+xml"/>
  <Override PartName="/ppt/slideMasters/slideMaster319.xml" ContentType="application/vnd.openxmlformats-officedocument.presentationml.slideMaster+xml"/>
  <Override PartName="/ppt/slideMasters/slideMaster320.xml" ContentType="application/vnd.openxmlformats-officedocument.presentationml.slideMaster+xml"/>
  <Override PartName="/ppt/slideMasters/slideMaster321.xml" ContentType="application/vnd.openxmlformats-officedocument.presentationml.slideMaster+xml"/>
  <Override PartName="/ppt/slideMasters/slideMaster322.xml" ContentType="application/vnd.openxmlformats-officedocument.presentationml.slideMaster+xml"/>
  <Override PartName="/ppt/slideMasters/slideMaster323.xml" ContentType="application/vnd.openxmlformats-officedocument.presentationml.slideMaster+xml"/>
  <Override PartName="/ppt/slideMasters/slideMaster324.xml" ContentType="application/vnd.openxmlformats-officedocument.presentationml.slideMaster+xml"/>
  <Override PartName="/ppt/slideMasters/slideMaster325.xml" ContentType="application/vnd.openxmlformats-officedocument.presentationml.slideMaster+xml"/>
  <Override PartName="/ppt/slideMasters/slideMaster326.xml" ContentType="application/vnd.openxmlformats-officedocument.presentationml.slideMaster+xml"/>
  <Override PartName="/ppt/slideMasters/slideMaster327.xml" ContentType="application/vnd.openxmlformats-officedocument.presentationml.slideMaster+xml"/>
  <Override PartName="/ppt/slideMasters/slideMaster328.xml" ContentType="application/vnd.openxmlformats-officedocument.presentationml.slideMaster+xml"/>
  <Override PartName="/ppt/slideMasters/slideMaster329.xml" ContentType="application/vnd.openxmlformats-officedocument.presentationml.slideMaster+xml"/>
  <Override PartName="/ppt/slideMasters/slideMaster330.xml" ContentType="application/vnd.openxmlformats-officedocument.presentationml.slideMaster+xml"/>
  <Override PartName="/ppt/slideMasters/slideMaster331.xml" ContentType="application/vnd.openxmlformats-officedocument.presentationml.slideMaster+xml"/>
  <Override PartName="/ppt/slideMasters/slideMaster332.xml" ContentType="application/vnd.openxmlformats-officedocument.presentationml.slideMaster+xml"/>
  <Override PartName="/ppt/slideMasters/slideMaster333.xml" ContentType="application/vnd.openxmlformats-officedocument.presentationml.slideMaster+xml"/>
  <Override PartName="/ppt/slideMasters/slideMaster334.xml" ContentType="application/vnd.openxmlformats-officedocument.presentationml.slideMaster+xml"/>
  <Override PartName="/ppt/slideMasters/slideMaster335.xml" ContentType="application/vnd.openxmlformats-officedocument.presentationml.slideMaster+xml"/>
  <Override PartName="/ppt/slideMasters/slideMaster336.xml" ContentType="application/vnd.openxmlformats-officedocument.presentationml.slideMaster+xml"/>
  <Override PartName="/ppt/slideMasters/slideMaster337.xml" ContentType="application/vnd.openxmlformats-officedocument.presentationml.slideMaster+xml"/>
  <Override PartName="/ppt/slideMasters/slideMaster338.xml" ContentType="application/vnd.openxmlformats-officedocument.presentationml.slideMaster+xml"/>
  <Override PartName="/ppt/slideMasters/slideMaster339.xml" ContentType="application/vnd.openxmlformats-officedocument.presentationml.slideMaster+xml"/>
  <Override PartName="/ppt/slideMasters/slideMaster340.xml" ContentType="application/vnd.openxmlformats-officedocument.presentationml.slideMaster+xml"/>
  <Override PartName="/ppt/slideMasters/slideMaster341.xml" ContentType="application/vnd.openxmlformats-officedocument.presentationml.slideMaster+xml"/>
  <Override PartName="/ppt/slideMasters/slideMaster342.xml" ContentType="application/vnd.openxmlformats-officedocument.presentationml.slideMaster+xml"/>
  <Override PartName="/ppt/slideMasters/slideMaster343.xml" ContentType="application/vnd.openxmlformats-officedocument.presentationml.slideMaster+xml"/>
  <Override PartName="/ppt/slideMasters/slideMaster344.xml" ContentType="application/vnd.openxmlformats-officedocument.presentationml.slideMaster+xml"/>
  <Override PartName="/ppt/slideMasters/slideMaster345.xml" ContentType="application/vnd.openxmlformats-officedocument.presentationml.slideMaster+xml"/>
  <Override PartName="/ppt/slideMasters/slideMaster346.xml" ContentType="application/vnd.openxmlformats-officedocument.presentationml.slideMaster+xml"/>
  <Override PartName="/ppt/slideMasters/slideMaster347.xml" ContentType="application/vnd.openxmlformats-officedocument.presentationml.slideMaster+xml"/>
  <Override PartName="/ppt/slideMasters/slideMaster348.xml" ContentType="application/vnd.openxmlformats-officedocument.presentationml.slideMaster+xml"/>
  <Override PartName="/ppt/slideMasters/slideMaster349.xml" ContentType="application/vnd.openxmlformats-officedocument.presentationml.slideMaster+xml"/>
  <Override PartName="/ppt/slideMasters/slideMaster350.xml" ContentType="application/vnd.openxmlformats-officedocument.presentationml.slideMaster+xml"/>
  <Override PartName="/ppt/slideMasters/slideMaster351.xml" ContentType="application/vnd.openxmlformats-officedocument.presentationml.slideMaster+xml"/>
  <Override PartName="/ppt/slideMasters/slideMaster352.xml" ContentType="application/vnd.openxmlformats-officedocument.presentationml.slideMaster+xml"/>
  <Override PartName="/ppt/slideMasters/slideMaster353.xml" ContentType="application/vnd.openxmlformats-officedocument.presentationml.slideMaster+xml"/>
  <Override PartName="/ppt/slideMasters/slideMaster3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heme/theme2.xml" ContentType="application/vnd.openxmlformats-officedocument.theme+xml"/>
  <Override PartName="/ppt/theme/theme3.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6.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0.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1.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3.xml" ContentType="application/vnd.openxmlformats-officedocument.theme+xml"/>
  <Override PartName="/ppt/slideLayouts/slideLayout40.xml" ContentType="application/vnd.openxmlformats-officedocument.presentationml.slideLayout+xml"/>
  <Override PartName="/ppt/theme/theme1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5.xml" ContentType="application/vnd.openxmlformats-officedocument.theme+xml"/>
  <Override PartName="/ppt/slideLayouts/slideLayout43.xml" ContentType="application/vnd.openxmlformats-officedocument.presentationml.slideLayout+xml"/>
  <Override PartName="/ppt/theme/theme16.xml" ContentType="application/vnd.openxmlformats-officedocument.theme+xml"/>
  <Override PartName="/ppt/slideLayouts/slideLayout44.xml" ContentType="application/vnd.openxmlformats-officedocument.presentationml.slideLayout+xml"/>
  <Override PartName="/ppt/theme/theme1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8.xml" ContentType="application/vnd.openxmlformats-officedocument.theme+xml"/>
  <Override PartName="/ppt/slideLayouts/slideLayout47.xml" ContentType="application/vnd.openxmlformats-officedocument.presentationml.slideLayout+xml"/>
  <Override PartName="/ppt/theme/theme19.xml" ContentType="application/vnd.openxmlformats-officedocument.theme+xml"/>
  <Override PartName="/ppt/slideLayouts/slideLayout48.xml" ContentType="application/vnd.openxmlformats-officedocument.presentationml.slideLayout+xml"/>
  <Override PartName="/ppt/theme/theme2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1.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3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3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3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3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3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3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4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4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4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4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4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4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47.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48.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49.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5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51.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5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5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5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5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5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5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5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5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60.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6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6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63.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64.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65.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66.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67.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68.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6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7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7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7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73.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74.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75.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76.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77.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78.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79.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80.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81.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8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84.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85.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86.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87.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88.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89.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90.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91.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92.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93.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94.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95.xml" ContentType="application/vnd.openxmlformats-officedocument.theme+xml"/>
  <Override PartName="/ppt/slideLayouts/slideLayout285.xml" ContentType="application/vnd.openxmlformats-officedocument.presentationml.slideLayout+xml"/>
  <Override PartName="/ppt/theme/theme96.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9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98.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99.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00.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01.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102.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103.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04.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105.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106.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107.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10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09.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10.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111.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112.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13.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114.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115.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116.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117.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118.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119.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120.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121.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122.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123.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124.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125.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126.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127.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128.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129.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130.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131.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132.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133.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134.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135.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136.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137.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138.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139.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140.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141.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142.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143.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144.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145.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146.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147.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148.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149.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150.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151.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152.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153.xml" ContentType="application/vnd.openxmlformats-officedocument.theme+xml"/>
  <Override PartName="/ppt/slideLayouts/slideLayout427.xml" ContentType="application/vnd.openxmlformats-officedocument.presentationml.slideLayout+xml"/>
  <Override PartName="/ppt/theme/theme154.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155.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156.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157.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158.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159.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160.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16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162.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163.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164.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165.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166.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167.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168.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169.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170.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171.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172.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173.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17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175.xml" ContentType="application/vnd.openxmlformats-officedocument.theme+xml"/>
  <Override PartName="/ppt/slideLayouts/slideLayout481.xml" ContentType="application/vnd.openxmlformats-officedocument.presentationml.slideLayout+xml"/>
  <Override PartName="/ppt/theme/theme176.xml" ContentType="application/vnd.openxmlformats-officedocument.theme+xml"/>
  <Override PartName="/ppt/slideLayouts/slideLayout482.xml" ContentType="application/vnd.openxmlformats-officedocument.presentationml.slideLayout+xml"/>
  <Override PartName="/ppt/theme/theme177.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178.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179.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180.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181.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182.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183.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184.xml" ContentType="application/vnd.openxmlformats-officedocument.theme+xml"/>
  <Override PartName="/ppt/slideLayouts/slideLayout501.xml" ContentType="application/vnd.openxmlformats-officedocument.presentationml.slideLayout+xml"/>
  <Override PartName="/ppt/theme/theme185.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186.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187.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188.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189.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190.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191.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192.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193.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194.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195.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196.xml" ContentType="application/vnd.openxmlformats-officedocument.theme+xml"/>
  <Override PartName="/ppt/slideLayouts/slideLayout527.xml" ContentType="application/vnd.openxmlformats-officedocument.presentationml.slideLayout+xml"/>
  <Override PartName="/ppt/theme/theme197.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198.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199.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200.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201.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202.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203.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204.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205.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206.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207.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208.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209.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210.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21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212.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213.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214.xml" ContentType="application/vnd.openxmlformats-officedocument.theme+xml"/>
  <Override PartName="/ppt/slideLayouts/slideLayout565.xml" ContentType="application/vnd.openxmlformats-officedocument.presentationml.slideLayout+xml"/>
  <Override PartName="/ppt/theme/theme215.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216.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217.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218.xml" ContentType="application/vnd.openxmlformats-officedocument.theme+xml"/>
  <Override PartName="/ppt/slideLayouts/slideLayout572.xml" ContentType="application/vnd.openxmlformats-officedocument.presentationml.slideLayout+xml"/>
  <Override PartName="/ppt/theme/theme219.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220.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221.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222.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22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224.xml" ContentType="application/vnd.openxmlformats-officedocument.theme+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225.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226.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227.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228.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229.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230.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231.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232.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233.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234.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235.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236.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237.xml" ContentType="application/vnd.openxmlformats-officedocument.theme+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238.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239.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240.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241.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theme/theme242.xml" ContentType="application/vnd.openxmlformats-officedocument.theme+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243.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244.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245.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246.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247.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248.xml" ContentType="application/vnd.openxmlformats-officedocument.theme+xml"/>
  <Override PartName="/ppt/slideLayouts/slideLayout635.xml" ContentType="application/vnd.openxmlformats-officedocument.presentationml.slideLayout+xml"/>
  <Override PartName="/ppt/theme/theme249.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250.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251.xml" ContentType="application/vnd.openxmlformats-officedocument.theme+xml"/>
  <Override PartName="/ppt/slideLayouts/slideLayout640.xml" ContentType="application/vnd.openxmlformats-officedocument.presentationml.slideLayout+xml"/>
  <Override PartName="/ppt/theme/theme252.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theme/theme253.xml" ContentType="application/vnd.openxmlformats-officedocument.theme+xml"/>
  <Override PartName="/ppt/slideLayouts/slideLayout643.xml" ContentType="application/vnd.openxmlformats-officedocument.presentationml.slideLayout+xml"/>
  <Override PartName="/ppt/theme/theme254.xml" ContentType="application/vnd.openxmlformats-officedocument.theme+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255.xml" ContentType="application/vnd.openxmlformats-officedocument.theme+xml"/>
  <Override PartName="/ppt/slideLayouts/slideLayout647.xml" ContentType="application/vnd.openxmlformats-officedocument.presentationml.slideLayout+xml"/>
  <Override PartName="/ppt/theme/theme256.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257.xml" ContentType="application/vnd.openxmlformats-officedocument.theme+xml"/>
  <Override PartName="/ppt/slideLayouts/slideLayout650.xml" ContentType="application/vnd.openxmlformats-officedocument.presentationml.slideLayout+xml"/>
  <Override PartName="/ppt/theme/theme258.xml" ContentType="application/vnd.openxmlformats-officedocument.theme+xml"/>
  <Override PartName="/ppt/slideLayouts/slideLayout651.xml" ContentType="application/vnd.openxmlformats-officedocument.presentationml.slideLayout+xml"/>
  <Override PartName="/ppt/theme/theme259.xml" ContentType="application/vnd.openxmlformats-officedocument.theme+xml"/>
  <Override PartName="/ppt/slideLayouts/slideLayout652.xml" ContentType="application/vnd.openxmlformats-officedocument.presentationml.slideLayout+xml"/>
  <Override PartName="/ppt/theme/theme260.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theme/theme261.xml" ContentType="application/vnd.openxmlformats-officedocument.theme+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262.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263.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264.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265.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theme/theme266.xml" ContentType="application/vnd.openxmlformats-officedocument.theme+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theme/theme267.xml" ContentType="application/vnd.openxmlformats-officedocument.theme+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268.xml" ContentType="application/vnd.openxmlformats-officedocument.theme+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269.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270.xml" ContentType="application/vnd.openxmlformats-officedocument.theme+xml"/>
  <Override PartName="/ppt/slideLayouts/slideLayout675.xml" ContentType="application/vnd.openxmlformats-officedocument.presentationml.slideLayout+xml"/>
  <Override PartName="/ppt/theme/theme271.xml" ContentType="application/vnd.openxmlformats-officedocument.theme+xml"/>
  <Override PartName="/ppt/slideLayouts/slideLayout676.xml" ContentType="application/vnd.openxmlformats-officedocument.presentationml.slideLayout+xml"/>
  <Override PartName="/ppt/theme/theme272.xml" ContentType="application/vnd.openxmlformats-officedocument.theme+xml"/>
  <Override PartName="/ppt/slideLayouts/slideLayout677.xml" ContentType="application/vnd.openxmlformats-officedocument.presentationml.slideLayout+xml"/>
  <Override PartName="/ppt/theme/theme273.xml" ContentType="application/vnd.openxmlformats-officedocument.theme+xml"/>
  <Override PartName="/ppt/slideLayouts/slideLayout678.xml" ContentType="application/vnd.openxmlformats-officedocument.presentationml.slideLayout+xml"/>
  <Override PartName="/ppt/theme/theme274.xml" ContentType="application/vnd.openxmlformats-officedocument.theme+xml"/>
  <Override PartName="/ppt/slideLayouts/slideLayout679.xml" ContentType="application/vnd.openxmlformats-officedocument.presentationml.slideLayout+xml"/>
  <Override PartName="/ppt/theme/theme275.xml" ContentType="application/vnd.openxmlformats-officedocument.theme+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276.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277.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278.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theme/theme279.xml" ContentType="application/vnd.openxmlformats-officedocument.theme+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280.xml" ContentType="application/vnd.openxmlformats-officedocument.theme+xml"/>
  <Override PartName="/ppt/slideLayouts/slideLayout691.xml" ContentType="application/vnd.openxmlformats-officedocument.presentationml.slideLayout+xml"/>
  <Override PartName="/ppt/theme/theme281.xml" ContentType="application/vnd.openxmlformats-officedocument.theme+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282.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283.xml" ContentType="application/vnd.openxmlformats-officedocument.theme+xml"/>
  <Override PartName="/ppt/slideLayouts/slideLayout696.xml" ContentType="application/vnd.openxmlformats-officedocument.presentationml.slideLayout+xml"/>
  <Override PartName="/ppt/theme/theme284.xml" ContentType="application/vnd.openxmlformats-officedocument.theme+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285.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theme/theme286.xml" ContentType="application/vnd.openxmlformats-officedocument.theme+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287.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288.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289.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290.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291.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theme/theme292.xml" ContentType="application/vnd.openxmlformats-officedocument.theme+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293.xml" ContentType="application/vnd.openxmlformats-officedocument.theme+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294.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295.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296.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theme/theme297.xml" ContentType="application/vnd.openxmlformats-officedocument.theme+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298.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299.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theme/theme300.xml" ContentType="application/vnd.openxmlformats-officedocument.theme+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301.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theme/theme302.xml" ContentType="application/vnd.openxmlformats-officedocument.theme+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theme/theme303.xml" ContentType="application/vnd.openxmlformats-officedocument.theme+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304.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theme/theme305.xml" ContentType="application/vnd.openxmlformats-officedocument.theme+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theme/theme306.xml" ContentType="application/vnd.openxmlformats-officedocument.theme+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theme/theme307.xml" ContentType="application/vnd.openxmlformats-officedocument.theme+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theme/theme308.xml" ContentType="application/vnd.openxmlformats-officedocument.theme+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theme/theme309.xml" ContentType="application/vnd.openxmlformats-officedocument.theme+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theme/theme310.xml" ContentType="application/vnd.openxmlformats-officedocument.theme+xml"/>
  <Override PartName="/ppt/theme/theme311.xml" ContentType="application/vnd.openxmlformats-officedocument.theme+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312.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theme/theme313.xml" ContentType="application/vnd.openxmlformats-officedocument.theme+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314.xml" ContentType="application/vnd.openxmlformats-officedocument.theme+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theme/theme315.xml" ContentType="application/vnd.openxmlformats-officedocument.theme+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theme/theme316.xml" ContentType="application/vnd.openxmlformats-officedocument.theme+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317.xml" ContentType="application/vnd.openxmlformats-officedocument.theme+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theme/theme318.xml" ContentType="application/vnd.openxmlformats-officedocument.theme+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theme/theme319.xml" ContentType="application/vnd.openxmlformats-officedocument.theme+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theme/theme320.xml" ContentType="application/vnd.openxmlformats-officedocument.theme+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theme/theme321.xml" ContentType="application/vnd.openxmlformats-officedocument.theme+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theme/theme322.xml" ContentType="application/vnd.openxmlformats-officedocument.theme+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theme/theme323.xml" ContentType="application/vnd.openxmlformats-officedocument.theme+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theme/theme324.xml" ContentType="application/vnd.openxmlformats-officedocument.theme+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theme/theme325.xml" ContentType="application/vnd.openxmlformats-officedocument.theme+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theme/theme326.xml" ContentType="application/vnd.openxmlformats-officedocument.theme+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theme/theme327.xml" ContentType="application/vnd.openxmlformats-officedocument.theme+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theme/theme328.xml" ContentType="application/vnd.openxmlformats-officedocument.theme+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theme/theme329.xml" ContentType="application/vnd.openxmlformats-officedocument.theme+xml"/>
  <Override PartName="/ppt/theme/theme330.xml" ContentType="application/vnd.openxmlformats-officedocument.theme+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theme/theme331.xml" ContentType="application/vnd.openxmlformats-officedocument.theme+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theme/theme332.xml" ContentType="application/vnd.openxmlformats-officedocument.theme+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theme/theme333.xml" ContentType="application/vnd.openxmlformats-officedocument.theme+xml"/>
  <Override PartName="/ppt/slideLayouts/slideLayout799.xml" ContentType="application/vnd.openxmlformats-officedocument.presentationml.slideLayout+xml"/>
  <Override PartName="/ppt/theme/theme334.xml" ContentType="application/vnd.openxmlformats-officedocument.theme+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theme/theme335.xml" ContentType="application/vnd.openxmlformats-officedocument.theme+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theme/theme336.xml" ContentType="application/vnd.openxmlformats-officedocument.theme+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theme/theme337.xml" ContentType="application/vnd.openxmlformats-officedocument.theme+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theme/theme338.xml" ContentType="application/vnd.openxmlformats-officedocument.theme+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theme/theme339.xml" ContentType="application/vnd.openxmlformats-officedocument.theme+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theme/theme340.xml" ContentType="application/vnd.openxmlformats-officedocument.theme+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theme/theme341.xml" ContentType="application/vnd.openxmlformats-officedocument.theme+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theme/theme342.xml" ContentType="application/vnd.openxmlformats-officedocument.theme+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theme/theme343.xml" ContentType="application/vnd.openxmlformats-officedocument.theme+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theme/theme344.xml" ContentType="application/vnd.openxmlformats-officedocument.theme+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theme/theme345.xml" ContentType="application/vnd.openxmlformats-officedocument.theme+xml"/>
  <Override PartName="/ppt/slideLayouts/slideLayout835.xml" ContentType="application/vnd.openxmlformats-officedocument.presentationml.slideLayout+xml"/>
  <Override PartName="/ppt/theme/theme346.xml" ContentType="application/vnd.openxmlformats-officedocument.theme+xml"/>
  <Override PartName="/ppt/slideLayouts/slideLayout836.xml" ContentType="application/vnd.openxmlformats-officedocument.presentationml.slideLayout+xml"/>
  <Override PartName="/ppt/theme/theme347.xml" ContentType="application/vnd.openxmlformats-officedocument.theme+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theme/theme348.xml" ContentType="application/vnd.openxmlformats-officedocument.theme+xml"/>
  <Override PartName="/ppt/slideLayouts/slideLayout839.xml" ContentType="application/vnd.openxmlformats-officedocument.presentationml.slideLayout+xml"/>
  <Override PartName="/ppt/theme/theme349.xml" ContentType="application/vnd.openxmlformats-officedocument.theme+xml"/>
  <Override PartName="/ppt/slideLayouts/slideLayout840.xml" ContentType="application/vnd.openxmlformats-officedocument.presentationml.slideLayout+xml"/>
  <Override PartName="/ppt/theme/theme350.xml" ContentType="application/vnd.openxmlformats-officedocument.theme+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theme/theme351.xml" ContentType="application/vnd.openxmlformats-officedocument.theme+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theme/theme352.xml" ContentType="application/vnd.openxmlformats-officedocument.theme+xml"/>
  <Override PartName="/ppt/theme/theme353.xml" ContentType="application/vnd.openxmlformats-officedocument.theme+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theme/theme354.xml" ContentType="application/vnd.openxmlformats-officedocument.theme+xml"/>
  <Override PartName="/ppt/theme/theme355.xml" ContentType="application/vnd.openxmlformats-officedocument.theme+xml"/>
  <Override PartName="/ppt/theme/theme3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64" r:id="rId5"/>
    <p:sldMasterId id="2147483666" r:id="rId6"/>
    <p:sldMasterId id="2147483672" r:id="rId7"/>
    <p:sldMasterId id="2147483687" r:id="rId8"/>
    <p:sldMasterId id="2147483706" r:id="rId9"/>
    <p:sldMasterId id="2147483718" r:id="rId10"/>
    <p:sldMasterId id="2147483725" r:id="rId11"/>
    <p:sldMasterId id="2147483731" r:id="rId12"/>
    <p:sldMasterId id="2147483735" r:id="rId13"/>
    <p:sldMasterId id="2147483741" r:id="rId14"/>
    <p:sldMasterId id="2147483748" r:id="rId15"/>
    <p:sldMasterId id="2147483752" r:id="rId16"/>
    <p:sldMasterId id="2147483756" r:id="rId17"/>
    <p:sldMasterId id="2147483763" r:id="rId18"/>
    <p:sldMasterId id="2147483770" r:id="rId19"/>
    <p:sldMasterId id="2147483773" r:id="rId20"/>
    <p:sldMasterId id="2147483776" r:id="rId21"/>
    <p:sldMasterId id="2147483783" r:id="rId22"/>
    <p:sldMasterId id="2147483786" r:id="rId23"/>
    <p:sldMasterId id="2147483789" r:id="rId24"/>
    <p:sldMasterId id="2147483793" r:id="rId25"/>
    <p:sldMasterId id="2147483800" r:id="rId26"/>
    <p:sldMasterId id="2147483802" r:id="rId27"/>
    <p:sldMasterId id="2147483832" r:id="rId28"/>
    <p:sldMasterId id="2147483856" r:id="rId29"/>
    <p:sldMasterId id="2147483901" r:id="rId30"/>
    <p:sldMasterId id="2147483919" r:id="rId31"/>
    <p:sldMasterId id="2147483932" r:id="rId32"/>
    <p:sldMasterId id="2147483945" r:id="rId33"/>
    <p:sldMasterId id="2147483958" r:id="rId34"/>
    <p:sldMasterId id="2147483962" r:id="rId35"/>
    <p:sldMasterId id="2147483975" r:id="rId36"/>
    <p:sldMasterId id="2147483988" r:id="rId37"/>
    <p:sldMasterId id="2147484001" r:id="rId38"/>
    <p:sldMasterId id="2147484014" r:id="rId39"/>
    <p:sldMasterId id="2147484027" r:id="rId40"/>
    <p:sldMasterId id="2147484040" r:id="rId41"/>
    <p:sldMasterId id="2147484053" r:id="rId42"/>
    <p:sldMasterId id="2147484066" r:id="rId43"/>
    <p:sldMasterId id="2147484079" r:id="rId44"/>
    <p:sldMasterId id="2147484083" r:id="rId45"/>
    <p:sldMasterId id="2147484096" r:id="rId46"/>
    <p:sldMasterId id="2147484100" r:id="rId47"/>
    <p:sldMasterId id="2147484113" r:id="rId48"/>
    <p:sldMasterId id="2147484117" r:id="rId49"/>
    <p:sldMasterId id="2147484130" r:id="rId50"/>
    <p:sldMasterId id="2147484134" r:id="rId51"/>
    <p:sldMasterId id="2147484138" r:id="rId52"/>
    <p:sldMasterId id="2147484151" r:id="rId53"/>
    <p:sldMasterId id="2147484155" r:id="rId54"/>
    <p:sldMasterId id="2147484159" r:id="rId55"/>
    <p:sldMasterId id="2147484172" r:id="rId56"/>
    <p:sldMasterId id="2147484176" r:id="rId57"/>
    <p:sldMasterId id="2147484189" r:id="rId58"/>
    <p:sldMasterId id="2147484193" r:id="rId59"/>
    <p:sldMasterId id="2147484197" r:id="rId60"/>
    <p:sldMasterId id="2147484208" r:id="rId61"/>
    <p:sldMasterId id="2147484212" r:id="rId62"/>
    <p:sldMasterId id="2147484226" r:id="rId63"/>
    <p:sldMasterId id="2147484230" r:id="rId64"/>
    <p:sldMasterId id="2147484233" r:id="rId65"/>
    <p:sldMasterId id="2147484246" r:id="rId66"/>
    <p:sldMasterId id="2147484250" r:id="rId67"/>
    <p:sldMasterId id="2147484253" r:id="rId68"/>
    <p:sldMasterId id="2147484278" r:id="rId69"/>
    <p:sldMasterId id="2147484282" r:id="rId70"/>
    <p:sldMasterId id="2147484285" r:id="rId71"/>
    <p:sldMasterId id="2147484291" r:id="rId72"/>
    <p:sldMasterId id="2147484295" r:id="rId73"/>
    <p:sldMasterId id="2147484298" r:id="rId74"/>
    <p:sldMasterId id="2147484301" r:id="rId75"/>
    <p:sldMasterId id="2147484305" r:id="rId76"/>
    <p:sldMasterId id="2147484311" r:id="rId77"/>
    <p:sldMasterId id="2147484315" r:id="rId78"/>
    <p:sldMasterId id="2147484318" r:id="rId79"/>
    <p:sldMasterId id="2147484321" r:id="rId80"/>
    <p:sldMasterId id="2147484325" r:id="rId81"/>
    <p:sldMasterId id="2147484329" r:id="rId82"/>
    <p:sldMasterId id="2147484335" r:id="rId83"/>
    <p:sldMasterId id="2147484339" r:id="rId84"/>
    <p:sldMasterId id="2147484342" r:id="rId85"/>
    <p:sldMasterId id="2147484345" r:id="rId86"/>
    <p:sldMasterId id="2147484349" r:id="rId87"/>
    <p:sldMasterId id="2147484353" r:id="rId88"/>
    <p:sldMasterId id="2147484359" r:id="rId89"/>
    <p:sldMasterId id="2147484363" r:id="rId90"/>
    <p:sldMasterId id="2147484366" r:id="rId91"/>
    <p:sldMasterId id="2147484369" r:id="rId92"/>
    <p:sldMasterId id="2147484372" r:id="rId93"/>
    <p:sldMasterId id="2147484376" r:id="rId94"/>
    <p:sldMasterId id="2147484380" r:id="rId95"/>
    <p:sldMasterId id="2147484386" r:id="rId96"/>
    <p:sldMasterId id="2147484390" r:id="rId97"/>
    <p:sldMasterId id="2147484393" r:id="rId98"/>
    <p:sldMasterId id="2147484396" r:id="rId99"/>
    <p:sldMasterId id="2147484399" r:id="rId100"/>
    <p:sldMasterId id="2147484403" r:id="rId101"/>
    <p:sldMasterId id="2147484407" r:id="rId102"/>
    <p:sldMasterId id="2147484411" r:id="rId103"/>
    <p:sldMasterId id="2147484417" r:id="rId104"/>
    <p:sldMasterId id="2147484421" r:id="rId105"/>
    <p:sldMasterId id="2147484424" r:id="rId106"/>
    <p:sldMasterId id="2147484427" r:id="rId107"/>
    <p:sldMasterId id="2147484431" r:id="rId108"/>
    <p:sldMasterId id="2147484436" r:id="rId109"/>
    <p:sldMasterId id="2147484440" r:id="rId110"/>
    <p:sldMasterId id="2147484443" r:id="rId111"/>
    <p:sldMasterId id="2147484446" r:id="rId112"/>
    <p:sldMasterId id="2147484452" r:id="rId113"/>
    <p:sldMasterId id="2147484456" r:id="rId114"/>
    <p:sldMasterId id="2147484459" r:id="rId115"/>
    <p:sldMasterId id="2147484462" r:id="rId116"/>
    <p:sldMasterId id="2147484468" r:id="rId117"/>
    <p:sldMasterId id="2147484472" r:id="rId118"/>
    <p:sldMasterId id="2147484475" r:id="rId119"/>
    <p:sldMasterId id="2147484478" r:id="rId120"/>
    <p:sldMasterId id="2147484484" r:id="rId121"/>
    <p:sldMasterId id="2147484488" r:id="rId122"/>
    <p:sldMasterId id="2147484491" r:id="rId123"/>
    <p:sldMasterId id="2147484494" r:id="rId124"/>
    <p:sldMasterId id="2147484500" r:id="rId125"/>
    <p:sldMasterId id="2147484504" r:id="rId126"/>
    <p:sldMasterId id="2147484507" r:id="rId127"/>
    <p:sldMasterId id="2147484510" r:id="rId128"/>
    <p:sldMasterId id="2147484514" r:id="rId129"/>
    <p:sldMasterId id="2147484519" r:id="rId130"/>
    <p:sldMasterId id="2147484523" r:id="rId131"/>
    <p:sldMasterId id="2147484526" r:id="rId132"/>
    <p:sldMasterId id="2147484529" r:id="rId133"/>
    <p:sldMasterId id="2147484533" r:id="rId134"/>
    <p:sldMasterId id="2147484539" r:id="rId135"/>
    <p:sldMasterId id="2147484543" r:id="rId136"/>
    <p:sldMasterId id="2147484546" r:id="rId137"/>
    <p:sldMasterId id="2147484549" r:id="rId138"/>
    <p:sldMasterId id="2147484553" r:id="rId139"/>
    <p:sldMasterId id="2147484558" r:id="rId140"/>
    <p:sldMasterId id="2147484562" r:id="rId141"/>
    <p:sldMasterId id="2147484565" r:id="rId142"/>
    <p:sldMasterId id="2147484568" r:id="rId143"/>
    <p:sldMasterId id="2147484574" r:id="rId144"/>
    <p:sldMasterId id="2147484578" r:id="rId145"/>
    <p:sldMasterId id="2147484581" r:id="rId146"/>
    <p:sldMasterId id="2147484584" r:id="rId147"/>
    <p:sldMasterId id="2147484590" r:id="rId148"/>
    <p:sldMasterId id="2147484594" r:id="rId149"/>
    <p:sldMasterId id="2147484597" r:id="rId150"/>
    <p:sldMasterId id="2147484600" r:id="rId151"/>
    <p:sldMasterId id="2147484606" r:id="rId152"/>
    <p:sldMasterId id="2147484610" r:id="rId153"/>
    <p:sldMasterId id="2147484613" r:id="rId154"/>
    <p:sldMasterId id="2147484616" r:id="rId155"/>
    <p:sldMasterId id="2147484620" r:id="rId156"/>
    <p:sldMasterId id="2147484623" r:id="rId157"/>
    <p:sldMasterId id="2147484626" r:id="rId158"/>
    <p:sldMasterId id="2147484633" r:id="rId159"/>
    <p:sldMasterId id="2147484637" r:id="rId160"/>
    <p:sldMasterId id="2147484640" r:id="rId161"/>
    <p:sldMasterId id="2147484643" r:id="rId162"/>
    <p:sldMasterId id="2147484647" r:id="rId163"/>
    <p:sldMasterId id="2147484650" r:id="rId164"/>
    <p:sldMasterId id="2147484653" r:id="rId165"/>
    <p:sldMasterId id="2147484657" r:id="rId166"/>
    <p:sldMasterId id="2147484663" r:id="rId167"/>
    <p:sldMasterId id="2147484667" r:id="rId168"/>
    <p:sldMasterId id="2147484670" r:id="rId169"/>
    <p:sldMasterId id="2147484673" r:id="rId170"/>
    <p:sldMasterId id="2147484677" r:id="rId171"/>
    <p:sldMasterId id="2147484680" r:id="rId172"/>
    <p:sldMasterId id="2147484683" r:id="rId173"/>
    <p:sldMasterId id="2147484687" r:id="rId174"/>
    <p:sldMasterId id="2147484696" r:id="rId175"/>
    <p:sldMasterId id="2147484700" r:id="rId176"/>
    <p:sldMasterId id="2147484703" r:id="rId177"/>
    <p:sldMasterId id="2147484706" r:id="rId178"/>
    <p:sldMasterId id="2147484710" r:id="rId179"/>
    <p:sldMasterId id="2147484713" r:id="rId180"/>
    <p:sldMasterId id="2147484716" r:id="rId181"/>
    <p:sldMasterId id="2147484720" r:id="rId182"/>
    <p:sldMasterId id="2147484726" r:id="rId183"/>
    <p:sldMasterId id="2147484730" r:id="rId184"/>
    <p:sldMasterId id="2147484733" r:id="rId185"/>
    <p:sldMasterId id="2147484736" r:id="rId186"/>
    <p:sldMasterId id="2147484740" r:id="rId187"/>
    <p:sldMasterId id="2147484743" r:id="rId188"/>
    <p:sldMasterId id="2147484746" r:id="rId189"/>
    <p:sldMasterId id="2147484750" r:id="rId190"/>
    <p:sldMasterId id="2147484754" r:id="rId191"/>
    <p:sldMasterId id="2147484759" r:id="rId192"/>
    <p:sldMasterId id="2147484763" r:id="rId193"/>
    <p:sldMasterId id="2147484766" r:id="rId194"/>
    <p:sldMasterId id="2147484769" r:id="rId195"/>
    <p:sldMasterId id="2147484773" r:id="rId196"/>
    <p:sldMasterId id="2147484776" r:id="rId197"/>
    <p:sldMasterId id="2147484781" r:id="rId198"/>
    <p:sldMasterId id="2147484786" r:id="rId199"/>
    <p:sldMasterId id="2147484789" r:id="rId200"/>
    <p:sldMasterId id="2147484792" r:id="rId201"/>
    <p:sldMasterId id="2147484796" r:id="rId202"/>
    <p:sldMasterId id="2147484799" r:id="rId203"/>
    <p:sldMasterId id="2147484804" r:id="rId204"/>
    <p:sldMasterId id="2147484808" r:id="rId205"/>
    <p:sldMasterId id="2147484811" r:id="rId206"/>
    <p:sldMasterId id="2147484814" r:id="rId207"/>
    <p:sldMasterId id="2147484817" r:id="rId208"/>
    <p:sldMasterId id="2147484822" r:id="rId209"/>
    <p:sldMasterId id="2147484826" r:id="rId210"/>
    <p:sldMasterId id="2147484829" r:id="rId211"/>
    <p:sldMasterId id="2147484832" r:id="rId212"/>
    <p:sldMasterId id="2147484835" r:id="rId213"/>
    <p:sldMasterId id="2147484838" r:id="rId214"/>
    <p:sldMasterId id="2147484843" r:id="rId215"/>
    <p:sldMasterId id="2147484847" r:id="rId216"/>
    <p:sldMasterId id="2147484850" r:id="rId217"/>
    <p:sldMasterId id="2147484853" r:id="rId218"/>
    <p:sldMasterId id="2147484856" r:id="rId219"/>
    <p:sldMasterId id="2147484859" r:id="rId220"/>
    <p:sldMasterId id="2147484862" r:id="rId221"/>
    <p:sldMasterId id="2147484865" r:id="rId222"/>
    <p:sldMasterId id="2147484869" r:id="rId223"/>
    <p:sldMasterId id="2147484872" r:id="rId224"/>
    <p:sldMasterId id="2147484875" r:id="rId225"/>
    <p:sldMasterId id="2147484878" r:id="rId226"/>
    <p:sldMasterId id="2147484881" r:id="rId227"/>
    <p:sldMasterId id="2147484884" r:id="rId228"/>
    <p:sldMasterId id="2147484887" r:id="rId229"/>
    <p:sldMasterId id="2147484893" r:id="rId230"/>
    <p:sldMasterId id="2147484896" r:id="rId231"/>
    <p:sldMasterId id="2147484899" r:id="rId232"/>
    <p:sldMasterId id="2147484902" r:id="rId233"/>
    <p:sldMasterId id="2147484905" r:id="rId234"/>
    <p:sldMasterId id="2147484908" r:id="rId235"/>
    <p:sldMasterId id="2147484911" r:id="rId236"/>
    <p:sldMasterId id="2147484917" r:id="rId237"/>
    <p:sldMasterId id="2147484920" r:id="rId238"/>
    <p:sldMasterId id="2147484923" r:id="rId239"/>
    <p:sldMasterId id="2147484926" r:id="rId240"/>
    <p:sldMasterId id="2147484929" r:id="rId241"/>
    <p:sldMasterId id="2147484932" r:id="rId242"/>
    <p:sldMasterId id="2147484935" r:id="rId243"/>
    <p:sldMasterId id="2147484941" r:id="rId244"/>
    <p:sldMasterId id="2147484944" r:id="rId245"/>
    <p:sldMasterId id="2147484947" r:id="rId246"/>
    <p:sldMasterId id="2147484950" r:id="rId247"/>
    <p:sldMasterId id="2147484953" r:id="rId248"/>
    <p:sldMasterId id="2147484956" r:id="rId249"/>
    <p:sldMasterId id="2147484959" r:id="rId250"/>
    <p:sldMasterId id="2147484965" r:id="rId251"/>
    <p:sldMasterId id="2147484968" r:id="rId252"/>
    <p:sldMasterId id="2147484971" r:id="rId253"/>
    <p:sldMasterId id="2147484974" r:id="rId254"/>
    <p:sldMasterId id="2147484977" r:id="rId255"/>
    <p:sldMasterId id="2147484980" r:id="rId256"/>
    <p:sldMasterId id="2147484983" r:id="rId257"/>
    <p:sldMasterId id="2147484986" r:id="rId258"/>
    <p:sldMasterId id="2147484992" r:id="rId259"/>
    <p:sldMasterId id="2147484995" r:id="rId260"/>
    <p:sldMasterId id="2147484998" r:id="rId261"/>
    <p:sldMasterId id="2147485001" r:id="rId262"/>
    <p:sldMasterId id="2147485004" r:id="rId263"/>
    <p:sldMasterId id="2147485007" r:id="rId264"/>
    <p:sldMasterId id="2147485010" r:id="rId265"/>
    <p:sldMasterId id="2147485013" r:id="rId266"/>
    <p:sldMasterId id="2147485017" r:id="rId267"/>
    <p:sldMasterId id="2147485022" r:id="rId268"/>
    <p:sldMasterId id="2147485025" r:id="rId269"/>
    <p:sldMasterId id="2147485028" r:id="rId270"/>
    <p:sldMasterId id="2147485031" r:id="rId271"/>
    <p:sldMasterId id="2147485034" r:id="rId272"/>
    <p:sldMasterId id="2147485037" r:id="rId273"/>
    <p:sldMasterId id="2147485041" r:id="rId274"/>
    <p:sldMasterId id="2147485043" r:id="rId275"/>
    <p:sldMasterId id="2147485046" r:id="rId276"/>
    <p:sldMasterId id="2147485049" r:id="rId277"/>
    <p:sldMasterId id="2147485053" r:id="rId278"/>
    <p:sldMasterId id="2147485056" r:id="rId279"/>
    <p:sldMasterId id="2147485059" r:id="rId280"/>
    <p:sldMasterId id="2147485062" r:id="rId281"/>
    <p:sldMasterId id="2147485065" r:id="rId282"/>
    <p:sldMasterId id="2147485068" r:id="rId283"/>
    <p:sldMasterId id="2147485072" r:id="rId284"/>
    <p:sldMasterId id="2147485076" r:id="rId285"/>
    <p:sldMasterId id="2147485079" r:id="rId286"/>
    <p:sldMasterId id="2147485082" r:id="rId287"/>
    <p:sldMasterId id="2147485085" r:id="rId288"/>
    <p:sldMasterId id="2147485088" r:id="rId289"/>
    <p:sldMasterId id="2147485091" r:id="rId290"/>
    <p:sldMasterId id="2147485097" r:id="rId291"/>
    <p:sldMasterId id="2147485100" r:id="rId292"/>
    <p:sldMasterId id="2147485103" r:id="rId293"/>
    <p:sldMasterId id="2147485106" r:id="rId294"/>
    <p:sldMasterId id="2147485109" r:id="rId295"/>
    <p:sldMasterId id="2147485115" r:id="rId296"/>
    <p:sldMasterId id="2147485118" r:id="rId297"/>
    <p:sldMasterId id="2147485121" r:id="rId298"/>
    <p:sldMasterId id="2147485124" r:id="rId299"/>
    <p:sldMasterId id="2147485127" r:id="rId300"/>
    <p:sldMasterId id="2147485130" r:id="rId301"/>
    <p:sldMasterId id="2147485136" r:id="rId302"/>
    <p:sldMasterId id="2147485139" r:id="rId303"/>
    <p:sldMasterId id="2147485142" r:id="rId304"/>
    <p:sldMasterId id="2147485145" r:id="rId305"/>
    <p:sldMasterId id="2147485148" r:id="rId306"/>
    <p:sldMasterId id="2147485151" r:id="rId307"/>
    <p:sldMasterId id="2147485157" r:id="rId308"/>
    <p:sldMasterId id="2147485160" r:id="rId309"/>
    <p:sldMasterId id="2147485163" r:id="rId310"/>
    <p:sldMasterId id="2147485166" r:id="rId311"/>
    <p:sldMasterId id="2147485169" r:id="rId312"/>
    <p:sldMasterId id="2147485172" r:id="rId313"/>
    <p:sldMasterId id="2147485176" r:id="rId314"/>
    <p:sldMasterId id="2147485182" r:id="rId315"/>
    <p:sldMasterId id="2147485185" r:id="rId316"/>
    <p:sldMasterId id="2147485188" r:id="rId317"/>
    <p:sldMasterId id="2147485191" r:id="rId318"/>
    <p:sldMasterId id="2147485194" r:id="rId319"/>
    <p:sldMasterId id="2147485197" r:id="rId320"/>
    <p:sldMasterId id="2147485203" r:id="rId321"/>
    <p:sldMasterId id="2147485206" r:id="rId322"/>
    <p:sldMasterId id="2147485209" r:id="rId323"/>
    <p:sldMasterId id="2147485212" r:id="rId324"/>
    <p:sldMasterId id="2147485215" r:id="rId325"/>
    <p:sldMasterId id="2147485218" r:id="rId326"/>
    <p:sldMasterId id="2147485224" r:id="rId327"/>
    <p:sldMasterId id="2147485227" r:id="rId328"/>
    <p:sldMasterId id="2147485230" r:id="rId329"/>
    <p:sldMasterId id="2147485233" r:id="rId330"/>
    <p:sldMasterId id="2147485236" r:id="rId331"/>
    <p:sldMasterId id="2147485239" r:id="rId332"/>
    <p:sldMasterId id="2147485243" r:id="rId333"/>
    <p:sldMasterId id="2147485249" r:id="rId334"/>
    <p:sldMasterId id="2147485252" r:id="rId335"/>
    <p:sldMasterId id="2147485255" r:id="rId336"/>
    <p:sldMasterId id="2147485258" r:id="rId337"/>
    <p:sldMasterId id="2147485261" r:id="rId338"/>
    <p:sldMasterId id="2147485264" r:id="rId339"/>
    <p:sldMasterId id="2147485268" r:id="rId340"/>
    <p:sldMasterId id="2147485272" r:id="rId341"/>
    <p:sldMasterId id="2147485289" r:id="rId342"/>
    <p:sldMasterId id="2147485301" r:id="rId343"/>
    <p:sldMasterId id="2147485320" r:id="rId344"/>
    <p:sldMasterId id="2147485323" r:id="rId345"/>
    <p:sldMasterId id="2147485326" r:id="rId346"/>
    <p:sldMasterId id="2147485329" r:id="rId347"/>
    <p:sldMasterId id="2147485332" r:id="rId348"/>
    <p:sldMasterId id="2147485338" r:id="rId349"/>
    <p:sldMasterId id="2147485341" r:id="rId350"/>
    <p:sldMasterId id="2147485344" r:id="rId351"/>
    <p:sldMasterId id="2147485348" r:id="rId352"/>
    <p:sldMasterId id="2147485351" r:id="rId353"/>
    <p:sldMasterId id="2147485354" r:id="rId354"/>
    <p:sldMasterId id="2147485358" r:id="rId355"/>
    <p:sldMasterId id="2147485364" r:id="rId356"/>
    <p:sldMasterId id="2147485365" r:id="rId357"/>
  </p:sldMasterIdLst>
  <p:notesMasterIdLst>
    <p:notesMasterId r:id="rId372"/>
  </p:notesMasterIdLst>
  <p:handoutMasterIdLst>
    <p:handoutMasterId r:id="rId373"/>
  </p:handoutMasterIdLst>
  <p:sldIdLst>
    <p:sldId id="847" r:id="rId358"/>
    <p:sldId id="880" r:id="rId359"/>
    <p:sldId id="864" r:id="rId360"/>
    <p:sldId id="865" r:id="rId361"/>
    <p:sldId id="866" r:id="rId362"/>
    <p:sldId id="881" r:id="rId363"/>
    <p:sldId id="869" r:id="rId364"/>
    <p:sldId id="870" r:id="rId365"/>
    <p:sldId id="871" r:id="rId366"/>
    <p:sldId id="872" r:id="rId367"/>
    <p:sldId id="882" r:id="rId368"/>
    <p:sldId id="883" r:id="rId369"/>
    <p:sldId id="873" r:id="rId370"/>
    <p:sldId id="846" r:id="rId37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0000FF"/>
    <a:srgbClr val="0000CC"/>
    <a:srgbClr val="FFC000"/>
    <a:srgbClr val="FFCC99"/>
    <a:srgbClr val="FFFF99"/>
    <a:srgbClr val="FFCC66"/>
    <a:srgbClr val="99FF99"/>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44" autoAdjust="0"/>
    <p:restoredTop sz="77391" autoAdjust="0"/>
  </p:normalViewPr>
  <p:slideViewPr>
    <p:cSldViewPr snapToObjects="1" showGuides="1">
      <p:cViewPr>
        <p:scale>
          <a:sx n="75" d="100"/>
          <a:sy n="75" d="100"/>
        </p:scale>
        <p:origin x="-2664" y="-420"/>
      </p:cViewPr>
      <p:guideLst>
        <p:guide orient="horz" pos="2160"/>
        <p:guide pos="2880"/>
      </p:guideLst>
    </p:cSldViewPr>
  </p:slideViewPr>
  <p:notesTextViewPr>
    <p:cViewPr>
      <p:scale>
        <a:sx n="1" d="1"/>
        <a:sy n="1" d="1"/>
      </p:scale>
      <p:origin x="0" y="0"/>
    </p:cViewPr>
  </p:notesTextViewPr>
  <p:sorterViewPr>
    <p:cViewPr>
      <p:scale>
        <a:sx n="130" d="100"/>
        <a:sy n="130" d="100"/>
      </p:scale>
      <p:origin x="0" y="0"/>
    </p:cViewPr>
  </p:sorterViewPr>
  <p:notesViewPr>
    <p:cSldViewPr snapToObjects="1">
      <p:cViewPr>
        <p:scale>
          <a:sx n="100" d="100"/>
          <a:sy n="100" d="100"/>
        </p:scale>
        <p:origin x="-732" y="-18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14.xml"/><Relationship Id="rId299" Type="http://schemas.openxmlformats.org/officeDocument/2006/relationships/slideMaster" Target="slideMasters/slideMaster296.xml"/><Relationship Id="rId303" Type="http://schemas.openxmlformats.org/officeDocument/2006/relationships/slideMaster" Target="slideMasters/slideMaster300.xml"/><Relationship Id="rId21" Type="http://schemas.openxmlformats.org/officeDocument/2006/relationships/slideMaster" Target="slideMasters/slideMaster18.xml"/><Relationship Id="rId42" Type="http://schemas.openxmlformats.org/officeDocument/2006/relationships/slideMaster" Target="slideMasters/slideMaster39.xml"/><Relationship Id="rId63" Type="http://schemas.openxmlformats.org/officeDocument/2006/relationships/slideMaster" Target="slideMasters/slideMaster60.xml"/><Relationship Id="rId84" Type="http://schemas.openxmlformats.org/officeDocument/2006/relationships/slideMaster" Target="slideMasters/slideMaster81.xml"/><Relationship Id="rId138" Type="http://schemas.openxmlformats.org/officeDocument/2006/relationships/slideMaster" Target="slideMasters/slideMaster135.xml"/><Relationship Id="rId159" Type="http://schemas.openxmlformats.org/officeDocument/2006/relationships/slideMaster" Target="slideMasters/slideMaster156.xml"/><Relationship Id="rId324" Type="http://schemas.openxmlformats.org/officeDocument/2006/relationships/slideMaster" Target="slideMasters/slideMaster321.xml"/><Relationship Id="rId345" Type="http://schemas.openxmlformats.org/officeDocument/2006/relationships/slideMaster" Target="slideMasters/slideMaster342.xml"/><Relationship Id="rId366" Type="http://schemas.openxmlformats.org/officeDocument/2006/relationships/slide" Target="slides/slide9.xml"/><Relationship Id="rId170" Type="http://schemas.openxmlformats.org/officeDocument/2006/relationships/slideMaster" Target="slideMasters/slideMaster167.xml"/><Relationship Id="rId191" Type="http://schemas.openxmlformats.org/officeDocument/2006/relationships/slideMaster" Target="slideMasters/slideMaster188.xml"/><Relationship Id="rId205" Type="http://schemas.openxmlformats.org/officeDocument/2006/relationships/slideMaster" Target="slideMasters/slideMaster202.xml"/><Relationship Id="rId226" Type="http://schemas.openxmlformats.org/officeDocument/2006/relationships/slideMaster" Target="slideMasters/slideMaster223.xml"/><Relationship Id="rId247" Type="http://schemas.openxmlformats.org/officeDocument/2006/relationships/slideMaster" Target="slideMasters/slideMaster244.xml"/><Relationship Id="rId107" Type="http://schemas.openxmlformats.org/officeDocument/2006/relationships/slideMaster" Target="slideMasters/slideMaster104.xml"/><Relationship Id="rId268" Type="http://schemas.openxmlformats.org/officeDocument/2006/relationships/slideMaster" Target="slideMasters/slideMaster265.xml"/><Relationship Id="rId289" Type="http://schemas.openxmlformats.org/officeDocument/2006/relationships/slideMaster" Target="slideMasters/slideMaster286.xml"/><Relationship Id="rId11" Type="http://schemas.openxmlformats.org/officeDocument/2006/relationships/slideMaster" Target="slideMasters/slideMaster8.xml"/><Relationship Id="rId32" Type="http://schemas.openxmlformats.org/officeDocument/2006/relationships/slideMaster" Target="slideMasters/slideMaster29.xml"/><Relationship Id="rId53" Type="http://schemas.openxmlformats.org/officeDocument/2006/relationships/slideMaster" Target="slideMasters/slideMaster50.xml"/><Relationship Id="rId74" Type="http://schemas.openxmlformats.org/officeDocument/2006/relationships/slideMaster" Target="slideMasters/slideMaster71.xml"/><Relationship Id="rId128" Type="http://schemas.openxmlformats.org/officeDocument/2006/relationships/slideMaster" Target="slideMasters/slideMaster125.xml"/><Relationship Id="rId149" Type="http://schemas.openxmlformats.org/officeDocument/2006/relationships/slideMaster" Target="slideMasters/slideMaster146.xml"/><Relationship Id="rId314" Type="http://schemas.openxmlformats.org/officeDocument/2006/relationships/slideMaster" Target="slideMasters/slideMaster311.xml"/><Relationship Id="rId335" Type="http://schemas.openxmlformats.org/officeDocument/2006/relationships/slideMaster" Target="slideMasters/slideMaster332.xml"/><Relationship Id="rId356" Type="http://schemas.openxmlformats.org/officeDocument/2006/relationships/slideMaster" Target="slideMasters/slideMaster353.xml"/><Relationship Id="rId377" Type="http://schemas.openxmlformats.org/officeDocument/2006/relationships/tableStyles" Target="tableStyles.xml"/><Relationship Id="rId5" Type="http://schemas.openxmlformats.org/officeDocument/2006/relationships/slideMaster" Target="slideMasters/slideMaster2.xml"/><Relationship Id="rId95" Type="http://schemas.openxmlformats.org/officeDocument/2006/relationships/slideMaster" Target="slideMasters/slideMaster92.xml"/><Relationship Id="rId160" Type="http://schemas.openxmlformats.org/officeDocument/2006/relationships/slideMaster" Target="slideMasters/slideMaster157.xml"/><Relationship Id="rId181" Type="http://schemas.openxmlformats.org/officeDocument/2006/relationships/slideMaster" Target="slideMasters/slideMaster178.xml"/><Relationship Id="rId216" Type="http://schemas.openxmlformats.org/officeDocument/2006/relationships/slideMaster" Target="slideMasters/slideMaster213.xml"/><Relationship Id="rId237" Type="http://schemas.openxmlformats.org/officeDocument/2006/relationships/slideMaster" Target="slideMasters/slideMaster234.xml"/><Relationship Id="rId258" Type="http://schemas.openxmlformats.org/officeDocument/2006/relationships/slideMaster" Target="slideMasters/slideMaster255.xml"/><Relationship Id="rId279" Type="http://schemas.openxmlformats.org/officeDocument/2006/relationships/slideMaster" Target="slideMasters/slideMaster276.xml"/><Relationship Id="rId22" Type="http://schemas.openxmlformats.org/officeDocument/2006/relationships/slideMaster" Target="slideMasters/slideMaster19.xml"/><Relationship Id="rId43" Type="http://schemas.openxmlformats.org/officeDocument/2006/relationships/slideMaster" Target="slideMasters/slideMaster40.xml"/><Relationship Id="rId64" Type="http://schemas.openxmlformats.org/officeDocument/2006/relationships/slideMaster" Target="slideMasters/slideMaster61.xml"/><Relationship Id="rId118" Type="http://schemas.openxmlformats.org/officeDocument/2006/relationships/slideMaster" Target="slideMasters/slideMaster115.xml"/><Relationship Id="rId139" Type="http://schemas.openxmlformats.org/officeDocument/2006/relationships/slideMaster" Target="slideMasters/slideMaster136.xml"/><Relationship Id="rId290" Type="http://schemas.openxmlformats.org/officeDocument/2006/relationships/slideMaster" Target="slideMasters/slideMaster287.xml"/><Relationship Id="rId304" Type="http://schemas.openxmlformats.org/officeDocument/2006/relationships/slideMaster" Target="slideMasters/slideMaster301.xml"/><Relationship Id="rId325" Type="http://schemas.openxmlformats.org/officeDocument/2006/relationships/slideMaster" Target="slideMasters/slideMaster322.xml"/><Relationship Id="rId346" Type="http://schemas.openxmlformats.org/officeDocument/2006/relationships/slideMaster" Target="slideMasters/slideMaster343.xml"/><Relationship Id="rId367" Type="http://schemas.openxmlformats.org/officeDocument/2006/relationships/slide" Target="slides/slide10.xml"/><Relationship Id="rId85" Type="http://schemas.openxmlformats.org/officeDocument/2006/relationships/slideMaster" Target="slideMasters/slideMaster82.xml"/><Relationship Id="rId150" Type="http://schemas.openxmlformats.org/officeDocument/2006/relationships/slideMaster" Target="slideMasters/slideMaster147.xml"/><Relationship Id="rId171" Type="http://schemas.openxmlformats.org/officeDocument/2006/relationships/slideMaster" Target="slideMasters/slideMaster168.xml"/><Relationship Id="rId192" Type="http://schemas.openxmlformats.org/officeDocument/2006/relationships/slideMaster" Target="slideMasters/slideMaster189.xml"/><Relationship Id="rId206" Type="http://schemas.openxmlformats.org/officeDocument/2006/relationships/slideMaster" Target="slideMasters/slideMaster203.xml"/><Relationship Id="rId227" Type="http://schemas.openxmlformats.org/officeDocument/2006/relationships/slideMaster" Target="slideMasters/slideMaster224.xml"/><Relationship Id="rId248" Type="http://schemas.openxmlformats.org/officeDocument/2006/relationships/slideMaster" Target="slideMasters/slideMaster245.xml"/><Relationship Id="rId269" Type="http://schemas.openxmlformats.org/officeDocument/2006/relationships/slideMaster" Target="slideMasters/slideMaster266.xml"/><Relationship Id="rId12" Type="http://schemas.openxmlformats.org/officeDocument/2006/relationships/slideMaster" Target="slideMasters/slideMaster9.xml"/><Relationship Id="rId33" Type="http://schemas.openxmlformats.org/officeDocument/2006/relationships/slideMaster" Target="slideMasters/slideMaster30.xml"/><Relationship Id="rId108" Type="http://schemas.openxmlformats.org/officeDocument/2006/relationships/slideMaster" Target="slideMasters/slideMaster105.xml"/><Relationship Id="rId129" Type="http://schemas.openxmlformats.org/officeDocument/2006/relationships/slideMaster" Target="slideMasters/slideMaster126.xml"/><Relationship Id="rId280" Type="http://schemas.openxmlformats.org/officeDocument/2006/relationships/slideMaster" Target="slideMasters/slideMaster277.xml"/><Relationship Id="rId315" Type="http://schemas.openxmlformats.org/officeDocument/2006/relationships/slideMaster" Target="slideMasters/slideMaster312.xml"/><Relationship Id="rId336" Type="http://schemas.openxmlformats.org/officeDocument/2006/relationships/slideMaster" Target="slideMasters/slideMaster333.xml"/><Relationship Id="rId357" Type="http://schemas.openxmlformats.org/officeDocument/2006/relationships/slideMaster" Target="slideMasters/slideMaster354.xml"/><Relationship Id="rId54" Type="http://schemas.openxmlformats.org/officeDocument/2006/relationships/slideMaster" Target="slideMasters/slideMaster51.xml"/><Relationship Id="rId75" Type="http://schemas.openxmlformats.org/officeDocument/2006/relationships/slideMaster" Target="slideMasters/slideMaster72.xml"/><Relationship Id="rId96" Type="http://schemas.openxmlformats.org/officeDocument/2006/relationships/slideMaster" Target="slideMasters/slideMaster93.xml"/><Relationship Id="rId140" Type="http://schemas.openxmlformats.org/officeDocument/2006/relationships/slideMaster" Target="slideMasters/slideMaster137.xml"/><Relationship Id="rId161" Type="http://schemas.openxmlformats.org/officeDocument/2006/relationships/slideMaster" Target="slideMasters/slideMaster158.xml"/><Relationship Id="rId182" Type="http://schemas.openxmlformats.org/officeDocument/2006/relationships/slideMaster" Target="slideMasters/slideMaster179.xml"/><Relationship Id="rId217" Type="http://schemas.openxmlformats.org/officeDocument/2006/relationships/slideMaster" Target="slideMasters/slideMaster214.xml"/><Relationship Id="rId6" Type="http://schemas.openxmlformats.org/officeDocument/2006/relationships/slideMaster" Target="slideMasters/slideMaster3.xml"/><Relationship Id="rId238" Type="http://schemas.openxmlformats.org/officeDocument/2006/relationships/slideMaster" Target="slideMasters/slideMaster235.xml"/><Relationship Id="rId259" Type="http://schemas.openxmlformats.org/officeDocument/2006/relationships/slideMaster" Target="slideMasters/slideMaster256.xml"/><Relationship Id="rId23" Type="http://schemas.openxmlformats.org/officeDocument/2006/relationships/slideMaster" Target="slideMasters/slideMaster20.xml"/><Relationship Id="rId119" Type="http://schemas.openxmlformats.org/officeDocument/2006/relationships/slideMaster" Target="slideMasters/slideMaster116.xml"/><Relationship Id="rId270" Type="http://schemas.openxmlformats.org/officeDocument/2006/relationships/slideMaster" Target="slideMasters/slideMaster267.xml"/><Relationship Id="rId291" Type="http://schemas.openxmlformats.org/officeDocument/2006/relationships/slideMaster" Target="slideMasters/slideMaster288.xml"/><Relationship Id="rId305" Type="http://schemas.openxmlformats.org/officeDocument/2006/relationships/slideMaster" Target="slideMasters/slideMaster302.xml"/><Relationship Id="rId326" Type="http://schemas.openxmlformats.org/officeDocument/2006/relationships/slideMaster" Target="slideMasters/slideMaster323.xml"/><Relationship Id="rId347" Type="http://schemas.openxmlformats.org/officeDocument/2006/relationships/slideMaster" Target="slideMasters/slideMaster344.xml"/><Relationship Id="rId44" Type="http://schemas.openxmlformats.org/officeDocument/2006/relationships/slideMaster" Target="slideMasters/slideMaster41.xml"/><Relationship Id="rId65" Type="http://schemas.openxmlformats.org/officeDocument/2006/relationships/slideMaster" Target="slideMasters/slideMaster62.xml"/><Relationship Id="rId86" Type="http://schemas.openxmlformats.org/officeDocument/2006/relationships/slideMaster" Target="slideMasters/slideMaster83.xml"/><Relationship Id="rId130" Type="http://schemas.openxmlformats.org/officeDocument/2006/relationships/slideMaster" Target="slideMasters/slideMaster127.xml"/><Relationship Id="rId151" Type="http://schemas.openxmlformats.org/officeDocument/2006/relationships/slideMaster" Target="slideMasters/slideMaster148.xml"/><Relationship Id="rId368" Type="http://schemas.openxmlformats.org/officeDocument/2006/relationships/slide" Target="slides/slide11.xml"/><Relationship Id="rId172" Type="http://schemas.openxmlformats.org/officeDocument/2006/relationships/slideMaster" Target="slideMasters/slideMaster169.xml"/><Relationship Id="rId193" Type="http://schemas.openxmlformats.org/officeDocument/2006/relationships/slideMaster" Target="slideMasters/slideMaster190.xml"/><Relationship Id="rId207" Type="http://schemas.openxmlformats.org/officeDocument/2006/relationships/slideMaster" Target="slideMasters/slideMaster204.xml"/><Relationship Id="rId228" Type="http://schemas.openxmlformats.org/officeDocument/2006/relationships/slideMaster" Target="slideMasters/slideMaster225.xml"/><Relationship Id="rId249" Type="http://schemas.openxmlformats.org/officeDocument/2006/relationships/slideMaster" Target="slideMasters/slideMaster246.xml"/><Relationship Id="rId13" Type="http://schemas.openxmlformats.org/officeDocument/2006/relationships/slideMaster" Target="slideMasters/slideMaster10.xml"/><Relationship Id="rId109" Type="http://schemas.openxmlformats.org/officeDocument/2006/relationships/slideMaster" Target="slideMasters/slideMaster106.xml"/><Relationship Id="rId260" Type="http://schemas.openxmlformats.org/officeDocument/2006/relationships/slideMaster" Target="slideMasters/slideMaster257.xml"/><Relationship Id="rId281" Type="http://schemas.openxmlformats.org/officeDocument/2006/relationships/slideMaster" Target="slideMasters/slideMaster278.xml"/><Relationship Id="rId316" Type="http://schemas.openxmlformats.org/officeDocument/2006/relationships/slideMaster" Target="slideMasters/slideMaster313.xml"/><Relationship Id="rId337" Type="http://schemas.openxmlformats.org/officeDocument/2006/relationships/slideMaster" Target="slideMasters/slideMaster334.xml"/><Relationship Id="rId34" Type="http://schemas.openxmlformats.org/officeDocument/2006/relationships/slideMaster" Target="slideMasters/slideMaster31.xml"/><Relationship Id="rId55" Type="http://schemas.openxmlformats.org/officeDocument/2006/relationships/slideMaster" Target="slideMasters/slideMaster52.xml"/><Relationship Id="rId76" Type="http://schemas.openxmlformats.org/officeDocument/2006/relationships/slideMaster" Target="slideMasters/slideMaster73.xml"/><Relationship Id="rId97" Type="http://schemas.openxmlformats.org/officeDocument/2006/relationships/slideMaster" Target="slideMasters/slideMaster94.xml"/><Relationship Id="rId120" Type="http://schemas.openxmlformats.org/officeDocument/2006/relationships/slideMaster" Target="slideMasters/slideMaster117.xml"/><Relationship Id="rId141" Type="http://schemas.openxmlformats.org/officeDocument/2006/relationships/slideMaster" Target="slideMasters/slideMaster138.xml"/><Relationship Id="rId358" Type="http://schemas.openxmlformats.org/officeDocument/2006/relationships/slide" Target="slides/slide1.xml"/><Relationship Id="rId7" Type="http://schemas.openxmlformats.org/officeDocument/2006/relationships/slideMaster" Target="slideMasters/slideMaster4.xml"/><Relationship Id="rId162" Type="http://schemas.openxmlformats.org/officeDocument/2006/relationships/slideMaster" Target="slideMasters/slideMaster159.xml"/><Relationship Id="rId183" Type="http://schemas.openxmlformats.org/officeDocument/2006/relationships/slideMaster" Target="slideMasters/slideMaster180.xml"/><Relationship Id="rId218" Type="http://schemas.openxmlformats.org/officeDocument/2006/relationships/slideMaster" Target="slideMasters/slideMaster215.xml"/><Relationship Id="rId239" Type="http://schemas.openxmlformats.org/officeDocument/2006/relationships/slideMaster" Target="slideMasters/slideMaster236.xml"/><Relationship Id="rId250" Type="http://schemas.openxmlformats.org/officeDocument/2006/relationships/slideMaster" Target="slideMasters/slideMaster247.xml"/><Relationship Id="rId271" Type="http://schemas.openxmlformats.org/officeDocument/2006/relationships/slideMaster" Target="slideMasters/slideMaster268.xml"/><Relationship Id="rId292" Type="http://schemas.openxmlformats.org/officeDocument/2006/relationships/slideMaster" Target="slideMasters/slideMaster289.xml"/><Relationship Id="rId306" Type="http://schemas.openxmlformats.org/officeDocument/2006/relationships/slideMaster" Target="slideMasters/slideMaster303.xml"/><Relationship Id="rId24" Type="http://schemas.openxmlformats.org/officeDocument/2006/relationships/slideMaster" Target="slideMasters/slideMaster21.xml"/><Relationship Id="rId45" Type="http://schemas.openxmlformats.org/officeDocument/2006/relationships/slideMaster" Target="slideMasters/slideMaster42.xml"/><Relationship Id="rId66" Type="http://schemas.openxmlformats.org/officeDocument/2006/relationships/slideMaster" Target="slideMasters/slideMaster63.xml"/><Relationship Id="rId87" Type="http://schemas.openxmlformats.org/officeDocument/2006/relationships/slideMaster" Target="slideMasters/slideMaster84.xml"/><Relationship Id="rId110" Type="http://schemas.openxmlformats.org/officeDocument/2006/relationships/slideMaster" Target="slideMasters/slideMaster107.xml"/><Relationship Id="rId131" Type="http://schemas.openxmlformats.org/officeDocument/2006/relationships/slideMaster" Target="slideMasters/slideMaster128.xml"/><Relationship Id="rId327" Type="http://schemas.openxmlformats.org/officeDocument/2006/relationships/slideMaster" Target="slideMasters/slideMaster324.xml"/><Relationship Id="rId348" Type="http://schemas.openxmlformats.org/officeDocument/2006/relationships/slideMaster" Target="slideMasters/slideMaster345.xml"/><Relationship Id="rId369" Type="http://schemas.openxmlformats.org/officeDocument/2006/relationships/slide" Target="slides/slide12.xml"/><Relationship Id="rId152" Type="http://schemas.openxmlformats.org/officeDocument/2006/relationships/slideMaster" Target="slideMasters/slideMaster149.xml"/><Relationship Id="rId173" Type="http://schemas.openxmlformats.org/officeDocument/2006/relationships/slideMaster" Target="slideMasters/slideMaster170.xml"/><Relationship Id="rId194" Type="http://schemas.openxmlformats.org/officeDocument/2006/relationships/slideMaster" Target="slideMasters/slideMaster191.xml"/><Relationship Id="rId208" Type="http://schemas.openxmlformats.org/officeDocument/2006/relationships/slideMaster" Target="slideMasters/slideMaster205.xml"/><Relationship Id="rId229" Type="http://schemas.openxmlformats.org/officeDocument/2006/relationships/slideMaster" Target="slideMasters/slideMaster226.xml"/><Relationship Id="rId240" Type="http://schemas.openxmlformats.org/officeDocument/2006/relationships/slideMaster" Target="slideMasters/slideMaster237.xml"/><Relationship Id="rId261" Type="http://schemas.openxmlformats.org/officeDocument/2006/relationships/slideMaster" Target="slideMasters/slideMaster258.xml"/><Relationship Id="rId14" Type="http://schemas.openxmlformats.org/officeDocument/2006/relationships/slideMaster" Target="slideMasters/slideMaster11.xml"/><Relationship Id="rId35" Type="http://schemas.openxmlformats.org/officeDocument/2006/relationships/slideMaster" Target="slideMasters/slideMaster32.xml"/><Relationship Id="rId56" Type="http://schemas.openxmlformats.org/officeDocument/2006/relationships/slideMaster" Target="slideMasters/slideMaster53.xml"/><Relationship Id="rId77" Type="http://schemas.openxmlformats.org/officeDocument/2006/relationships/slideMaster" Target="slideMasters/slideMaster74.xml"/><Relationship Id="rId100" Type="http://schemas.openxmlformats.org/officeDocument/2006/relationships/slideMaster" Target="slideMasters/slideMaster97.xml"/><Relationship Id="rId282" Type="http://schemas.openxmlformats.org/officeDocument/2006/relationships/slideMaster" Target="slideMasters/slideMaster279.xml"/><Relationship Id="rId317" Type="http://schemas.openxmlformats.org/officeDocument/2006/relationships/slideMaster" Target="slideMasters/slideMaster314.xml"/><Relationship Id="rId338" Type="http://schemas.openxmlformats.org/officeDocument/2006/relationships/slideMaster" Target="slideMasters/slideMaster335.xml"/><Relationship Id="rId359" Type="http://schemas.openxmlformats.org/officeDocument/2006/relationships/slide" Target="slides/slide2.xml"/><Relationship Id="rId8" Type="http://schemas.openxmlformats.org/officeDocument/2006/relationships/slideMaster" Target="slideMasters/slideMaster5.xml"/><Relationship Id="rId98" Type="http://schemas.openxmlformats.org/officeDocument/2006/relationships/slideMaster" Target="slideMasters/slideMaster95.xml"/><Relationship Id="rId121" Type="http://schemas.openxmlformats.org/officeDocument/2006/relationships/slideMaster" Target="slideMasters/slideMaster118.xml"/><Relationship Id="rId142" Type="http://schemas.openxmlformats.org/officeDocument/2006/relationships/slideMaster" Target="slideMasters/slideMaster139.xml"/><Relationship Id="rId163" Type="http://schemas.openxmlformats.org/officeDocument/2006/relationships/slideMaster" Target="slideMasters/slideMaster160.xml"/><Relationship Id="rId184" Type="http://schemas.openxmlformats.org/officeDocument/2006/relationships/slideMaster" Target="slideMasters/slideMaster181.xml"/><Relationship Id="rId219" Type="http://schemas.openxmlformats.org/officeDocument/2006/relationships/slideMaster" Target="slideMasters/slideMaster216.xml"/><Relationship Id="rId370" Type="http://schemas.openxmlformats.org/officeDocument/2006/relationships/slide" Target="slides/slide13.xml"/><Relationship Id="rId230" Type="http://schemas.openxmlformats.org/officeDocument/2006/relationships/slideMaster" Target="slideMasters/slideMaster227.xml"/><Relationship Id="rId251" Type="http://schemas.openxmlformats.org/officeDocument/2006/relationships/slideMaster" Target="slideMasters/slideMaster248.xml"/><Relationship Id="rId25" Type="http://schemas.openxmlformats.org/officeDocument/2006/relationships/slideMaster" Target="slideMasters/slideMaster22.xml"/><Relationship Id="rId46" Type="http://schemas.openxmlformats.org/officeDocument/2006/relationships/slideMaster" Target="slideMasters/slideMaster43.xml"/><Relationship Id="rId67" Type="http://schemas.openxmlformats.org/officeDocument/2006/relationships/slideMaster" Target="slideMasters/slideMaster64.xml"/><Relationship Id="rId272" Type="http://schemas.openxmlformats.org/officeDocument/2006/relationships/slideMaster" Target="slideMasters/slideMaster269.xml"/><Relationship Id="rId293" Type="http://schemas.openxmlformats.org/officeDocument/2006/relationships/slideMaster" Target="slideMasters/slideMaster290.xml"/><Relationship Id="rId307" Type="http://schemas.openxmlformats.org/officeDocument/2006/relationships/slideMaster" Target="slideMasters/slideMaster304.xml"/><Relationship Id="rId328" Type="http://schemas.openxmlformats.org/officeDocument/2006/relationships/slideMaster" Target="slideMasters/slideMaster325.xml"/><Relationship Id="rId349" Type="http://schemas.openxmlformats.org/officeDocument/2006/relationships/slideMaster" Target="slideMasters/slideMaster346.xml"/><Relationship Id="rId88" Type="http://schemas.openxmlformats.org/officeDocument/2006/relationships/slideMaster" Target="slideMasters/slideMaster85.xml"/><Relationship Id="rId111" Type="http://schemas.openxmlformats.org/officeDocument/2006/relationships/slideMaster" Target="slideMasters/slideMaster108.xml"/><Relationship Id="rId132" Type="http://schemas.openxmlformats.org/officeDocument/2006/relationships/slideMaster" Target="slideMasters/slideMaster129.xml"/><Relationship Id="rId153" Type="http://schemas.openxmlformats.org/officeDocument/2006/relationships/slideMaster" Target="slideMasters/slideMaster150.xml"/><Relationship Id="rId174" Type="http://schemas.openxmlformats.org/officeDocument/2006/relationships/slideMaster" Target="slideMasters/slideMaster171.xml"/><Relationship Id="rId195" Type="http://schemas.openxmlformats.org/officeDocument/2006/relationships/slideMaster" Target="slideMasters/slideMaster192.xml"/><Relationship Id="rId209" Type="http://schemas.openxmlformats.org/officeDocument/2006/relationships/slideMaster" Target="slideMasters/slideMaster206.xml"/><Relationship Id="rId360" Type="http://schemas.openxmlformats.org/officeDocument/2006/relationships/slide" Target="slides/slide3.xml"/><Relationship Id="rId220" Type="http://schemas.openxmlformats.org/officeDocument/2006/relationships/slideMaster" Target="slideMasters/slideMaster217.xml"/><Relationship Id="rId241" Type="http://schemas.openxmlformats.org/officeDocument/2006/relationships/slideMaster" Target="slideMasters/slideMaster238.xml"/><Relationship Id="rId15" Type="http://schemas.openxmlformats.org/officeDocument/2006/relationships/slideMaster" Target="slideMasters/slideMaster12.xml"/><Relationship Id="rId36" Type="http://schemas.openxmlformats.org/officeDocument/2006/relationships/slideMaster" Target="slideMasters/slideMaster33.xml"/><Relationship Id="rId57" Type="http://schemas.openxmlformats.org/officeDocument/2006/relationships/slideMaster" Target="slideMasters/slideMaster54.xml"/><Relationship Id="rId262" Type="http://schemas.openxmlformats.org/officeDocument/2006/relationships/slideMaster" Target="slideMasters/slideMaster259.xml"/><Relationship Id="rId283" Type="http://schemas.openxmlformats.org/officeDocument/2006/relationships/slideMaster" Target="slideMasters/slideMaster280.xml"/><Relationship Id="rId318" Type="http://schemas.openxmlformats.org/officeDocument/2006/relationships/slideMaster" Target="slideMasters/slideMaster315.xml"/><Relationship Id="rId339" Type="http://schemas.openxmlformats.org/officeDocument/2006/relationships/slideMaster" Target="slideMasters/slideMaster336.xml"/><Relationship Id="rId78" Type="http://schemas.openxmlformats.org/officeDocument/2006/relationships/slideMaster" Target="slideMasters/slideMaster75.xml"/><Relationship Id="rId99" Type="http://schemas.openxmlformats.org/officeDocument/2006/relationships/slideMaster" Target="slideMasters/slideMaster96.xml"/><Relationship Id="rId101" Type="http://schemas.openxmlformats.org/officeDocument/2006/relationships/slideMaster" Target="slideMasters/slideMaster98.xml"/><Relationship Id="rId122" Type="http://schemas.openxmlformats.org/officeDocument/2006/relationships/slideMaster" Target="slideMasters/slideMaster119.xml"/><Relationship Id="rId143" Type="http://schemas.openxmlformats.org/officeDocument/2006/relationships/slideMaster" Target="slideMasters/slideMaster140.xml"/><Relationship Id="rId164" Type="http://schemas.openxmlformats.org/officeDocument/2006/relationships/slideMaster" Target="slideMasters/slideMaster161.xml"/><Relationship Id="rId185" Type="http://schemas.openxmlformats.org/officeDocument/2006/relationships/slideMaster" Target="slideMasters/slideMaster182.xml"/><Relationship Id="rId350" Type="http://schemas.openxmlformats.org/officeDocument/2006/relationships/slideMaster" Target="slideMasters/slideMaster347.xml"/><Relationship Id="rId371"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Master" Target="slideMasters/slideMaster177.xml"/><Relationship Id="rId210" Type="http://schemas.openxmlformats.org/officeDocument/2006/relationships/slideMaster" Target="slideMasters/slideMaster207.xml"/><Relationship Id="rId215" Type="http://schemas.openxmlformats.org/officeDocument/2006/relationships/slideMaster" Target="slideMasters/slideMaster212.xml"/><Relationship Id="rId236" Type="http://schemas.openxmlformats.org/officeDocument/2006/relationships/slideMaster" Target="slideMasters/slideMaster233.xml"/><Relationship Id="rId257" Type="http://schemas.openxmlformats.org/officeDocument/2006/relationships/slideMaster" Target="slideMasters/slideMaster254.xml"/><Relationship Id="rId278" Type="http://schemas.openxmlformats.org/officeDocument/2006/relationships/slideMaster" Target="slideMasters/slideMaster275.xml"/><Relationship Id="rId26" Type="http://schemas.openxmlformats.org/officeDocument/2006/relationships/slideMaster" Target="slideMasters/slideMaster23.xml"/><Relationship Id="rId231" Type="http://schemas.openxmlformats.org/officeDocument/2006/relationships/slideMaster" Target="slideMasters/slideMaster228.xml"/><Relationship Id="rId252" Type="http://schemas.openxmlformats.org/officeDocument/2006/relationships/slideMaster" Target="slideMasters/slideMaster249.xml"/><Relationship Id="rId273" Type="http://schemas.openxmlformats.org/officeDocument/2006/relationships/slideMaster" Target="slideMasters/slideMaster270.xml"/><Relationship Id="rId294" Type="http://schemas.openxmlformats.org/officeDocument/2006/relationships/slideMaster" Target="slideMasters/slideMaster291.xml"/><Relationship Id="rId308" Type="http://schemas.openxmlformats.org/officeDocument/2006/relationships/slideMaster" Target="slideMasters/slideMaster305.xml"/><Relationship Id="rId329" Type="http://schemas.openxmlformats.org/officeDocument/2006/relationships/slideMaster" Target="slideMasters/slideMaster326.xml"/><Relationship Id="rId47" Type="http://schemas.openxmlformats.org/officeDocument/2006/relationships/slideMaster" Target="slideMasters/slideMaster44.xml"/><Relationship Id="rId68" Type="http://schemas.openxmlformats.org/officeDocument/2006/relationships/slideMaster" Target="slideMasters/slideMaster65.xml"/><Relationship Id="rId89" Type="http://schemas.openxmlformats.org/officeDocument/2006/relationships/slideMaster" Target="slideMasters/slideMaster86.xml"/><Relationship Id="rId112" Type="http://schemas.openxmlformats.org/officeDocument/2006/relationships/slideMaster" Target="slideMasters/slideMaster109.xml"/><Relationship Id="rId133" Type="http://schemas.openxmlformats.org/officeDocument/2006/relationships/slideMaster" Target="slideMasters/slideMaster130.xml"/><Relationship Id="rId154" Type="http://schemas.openxmlformats.org/officeDocument/2006/relationships/slideMaster" Target="slideMasters/slideMaster151.xml"/><Relationship Id="rId175" Type="http://schemas.openxmlformats.org/officeDocument/2006/relationships/slideMaster" Target="slideMasters/slideMaster172.xml"/><Relationship Id="rId340" Type="http://schemas.openxmlformats.org/officeDocument/2006/relationships/slideMaster" Target="slideMasters/slideMaster337.xml"/><Relationship Id="rId361" Type="http://schemas.openxmlformats.org/officeDocument/2006/relationships/slide" Target="slides/slide4.xml"/><Relationship Id="rId196" Type="http://schemas.openxmlformats.org/officeDocument/2006/relationships/slideMaster" Target="slideMasters/slideMaster193.xml"/><Relationship Id="rId200" Type="http://schemas.openxmlformats.org/officeDocument/2006/relationships/slideMaster" Target="slideMasters/slideMaster197.xml"/><Relationship Id="rId16" Type="http://schemas.openxmlformats.org/officeDocument/2006/relationships/slideMaster" Target="slideMasters/slideMaster13.xml"/><Relationship Id="rId221" Type="http://schemas.openxmlformats.org/officeDocument/2006/relationships/slideMaster" Target="slideMasters/slideMaster218.xml"/><Relationship Id="rId242" Type="http://schemas.openxmlformats.org/officeDocument/2006/relationships/slideMaster" Target="slideMasters/slideMaster239.xml"/><Relationship Id="rId263" Type="http://schemas.openxmlformats.org/officeDocument/2006/relationships/slideMaster" Target="slideMasters/slideMaster260.xml"/><Relationship Id="rId284" Type="http://schemas.openxmlformats.org/officeDocument/2006/relationships/slideMaster" Target="slideMasters/slideMaster281.xml"/><Relationship Id="rId319" Type="http://schemas.openxmlformats.org/officeDocument/2006/relationships/slideMaster" Target="slideMasters/slideMaster316.xml"/><Relationship Id="rId37" Type="http://schemas.openxmlformats.org/officeDocument/2006/relationships/slideMaster" Target="slideMasters/slideMaster34.xml"/><Relationship Id="rId58" Type="http://schemas.openxmlformats.org/officeDocument/2006/relationships/slideMaster" Target="slideMasters/slideMaster55.xml"/><Relationship Id="rId79" Type="http://schemas.openxmlformats.org/officeDocument/2006/relationships/slideMaster" Target="slideMasters/slideMaster76.xml"/><Relationship Id="rId102" Type="http://schemas.openxmlformats.org/officeDocument/2006/relationships/slideMaster" Target="slideMasters/slideMaster99.xml"/><Relationship Id="rId123" Type="http://schemas.openxmlformats.org/officeDocument/2006/relationships/slideMaster" Target="slideMasters/slideMaster120.xml"/><Relationship Id="rId144" Type="http://schemas.openxmlformats.org/officeDocument/2006/relationships/slideMaster" Target="slideMasters/slideMaster141.xml"/><Relationship Id="rId330" Type="http://schemas.openxmlformats.org/officeDocument/2006/relationships/slideMaster" Target="slideMasters/slideMaster327.xml"/><Relationship Id="rId90" Type="http://schemas.openxmlformats.org/officeDocument/2006/relationships/slideMaster" Target="slideMasters/slideMaster87.xml"/><Relationship Id="rId165" Type="http://schemas.openxmlformats.org/officeDocument/2006/relationships/slideMaster" Target="slideMasters/slideMaster162.xml"/><Relationship Id="rId186" Type="http://schemas.openxmlformats.org/officeDocument/2006/relationships/slideMaster" Target="slideMasters/slideMaster183.xml"/><Relationship Id="rId351" Type="http://schemas.openxmlformats.org/officeDocument/2006/relationships/slideMaster" Target="slideMasters/slideMaster348.xml"/><Relationship Id="rId372" Type="http://schemas.openxmlformats.org/officeDocument/2006/relationships/notesMaster" Target="notesMasters/notesMaster1.xml"/><Relationship Id="rId211" Type="http://schemas.openxmlformats.org/officeDocument/2006/relationships/slideMaster" Target="slideMasters/slideMaster208.xml"/><Relationship Id="rId232" Type="http://schemas.openxmlformats.org/officeDocument/2006/relationships/slideMaster" Target="slideMasters/slideMaster229.xml"/><Relationship Id="rId253" Type="http://schemas.openxmlformats.org/officeDocument/2006/relationships/slideMaster" Target="slideMasters/slideMaster250.xml"/><Relationship Id="rId274" Type="http://schemas.openxmlformats.org/officeDocument/2006/relationships/slideMaster" Target="slideMasters/slideMaster271.xml"/><Relationship Id="rId295" Type="http://schemas.openxmlformats.org/officeDocument/2006/relationships/slideMaster" Target="slideMasters/slideMaster292.xml"/><Relationship Id="rId309" Type="http://schemas.openxmlformats.org/officeDocument/2006/relationships/slideMaster" Target="slideMasters/slideMaster306.xml"/><Relationship Id="rId27" Type="http://schemas.openxmlformats.org/officeDocument/2006/relationships/slideMaster" Target="slideMasters/slideMaster24.xml"/><Relationship Id="rId48" Type="http://schemas.openxmlformats.org/officeDocument/2006/relationships/slideMaster" Target="slideMasters/slideMaster45.xml"/><Relationship Id="rId69" Type="http://schemas.openxmlformats.org/officeDocument/2006/relationships/slideMaster" Target="slideMasters/slideMaster66.xml"/><Relationship Id="rId113" Type="http://schemas.openxmlformats.org/officeDocument/2006/relationships/slideMaster" Target="slideMasters/slideMaster110.xml"/><Relationship Id="rId134" Type="http://schemas.openxmlformats.org/officeDocument/2006/relationships/slideMaster" Target="slideMasters/slideMaster131.xml"/><Relationship Id="rId320" Type="http://schemas.openxmlformats.org/officeDocument/2006/relationships/slideMaster" Target="slideMasters/slideMaster317.xml"/><Relationship Id="rId80" Type="http://schemas.openxmlformats.org/officeDocument/2006/relationships/slideMaster" Target="slideMasters/slideMaster77.xml"/><Relationship Id="rId155" Type="http://schemas.openxmlformats.org/officeDocument/2006/relationships/slideMaster" Target="slideMasters/slideMaster152.xml"/><Relationship Id="rId176" Type="http://schemas.openxmlformats.org/officeDocument/2006/relationships/slideMaster" Target="slideMasters/slideMaster173.xml"/><Relationship Id="rId197" Type="http://schemas.openxmlformats.org/officeDocument/2006/relationships/slideMaster" Target="slideMasters/slideMaster194.xml"/><Relationship Id="rId341" Type="http://schemas.openxmlformats.org/officeDocument/2006/relationships/slideMaster" Target="slideMasters/slideMaster338.xml"/><Relationship Id="rId362" Type="http://schemas.openxmlformats.org/officeDocument/2006/relationships/slide" Target="slides/slide5.xml"/><Relationship Id="rId201" Type="http://schemas.openxmlformats.org/officeDocument/2006/relationships/slideMaster" Target="slideMasters/slideMaster198.xml"/><Relationship Id="rId222" Type="http://schemas.openxmlformats.org/officeDocument/2006/relationships/slideMaster" Target="slideMasters/slideMaster219.xml"/><Relationship Id="rId243" Type="http://schemas.openxmlformats.org/officeDocument/2006/relationships/slideMaster" Target="slideMasters/slideMaster240.xml"/><Relationship Id="rId264" Type="http://schemas.openxmlformats.org/officeDocument/2006/relationships/slideMaster" Target="slideMasters/slideMaster261.xml"/><Relationship Id="rId285" Type="http://schemas.openxmlformats.org/officeDocument/2006/relationships/slideMaster" Target="slideMasters/slideMaster282.xml"/><Relationship Id="rId17" Type="http://schemas.openxmlformats.org/officeDocument/2006/relationships/slideMaster" Target="slideMasters/slideMaster14.xml"/><Relationship Id="rId38" Type="http://schemas.openxmlformats.org/officeDocument/2006/relationships/slideMaster" Target="slideMasters/slideMaster35.xml"/><Relationship Id="rId59" Type="http://schemas.openxmlformats.org/officeDocument/2006/relationships/slideMaster" Target="slideMasters/slideMaster56.xml"/><Relationship Id="rId103" Type="http://schemas.openxmlformats.org/officeDocument/2006/relationships/slideMaster" Target="slideMasters/slideMaster100.xml"/><Relationship Id="rId124" Type="http://schemas.openxmlformats.org/officeDocument/2006/relationships/slideMaster" Target="slideMasters/slideMaster121.xml"/><Relationship Id="rId310" Type="http://schemas.openxmlformats.org/officeDocument/2006/relationships/slideMaster" Target="slideMasters/slideMaster307.xml"/><Relationship Id="rId70" Type="http://schemas.openxmlformats.org/officeDocument/2006/relationships/slideMaster" Target="slideMasters/slideMaster67.xml"/><Relationship Id="rId91" Type="http://schemas.openxmlformats.org/officeDocument/2006/relationships/slideMaster" Target="slideMasters/slideMaster88.xml"/><Relationship Id="rId145" Type="http://schemas.openxmlformats.org/officeDocument/2006/relationships/slideMaster" Target="slideMasters/slideMaster142.xml"/><Relationship Id="rId166" Type="http://schemas.openxmlformats.org/officeDocument/2006/relationships/slideMaster" Target="slideMasters/slideMaster163.xml"/><Relationship Id="rId187" Type="http://schemas.openxmlformats.org/officeDocument/2006/relationships/slideMaster" Target="slideMasters/slideMaster184.xml"/><Relationship Id="rId331" Type="http://schemas.openxmlformats.org/officeDocument/2006/relationships/slideMaster" Target="slideMasters/slideMaster328.xml"/><Relationship Id="rId352" Type="http://schemas.openxmlformats.org/officeDocument/2006/relationships/slideMaster" Target="slideMasters/slideMaster349.xml"/><Relationship Id="rId373" Type="http://schemas.openxmlformats.org/officeDocument/2006/relationships/handoutMaster" Target="handoutMasters/handoutMaster1.xml"/><Relationship Id="rId1" Type="http://schemas.openxmlformats.org/officeDocument/2006/relationships/customXml" Target="../customXml/item1.xml"/><Relationship Id="rId212" Type="http://schemas.openxmlformats.org/officeDocument/2006/relationships/slideMaster" Target="slideMasters/slideMaster209.xml"/><Relationship Id="rId233" Type="http://schemas.openxmlformats.org/officeDocument/2006/relationships/slideMaster" Target="slideMasters/slideMaster230.xml"/><Relationship Id="rId254" Type="http://schemas.openxmlformats.org/officeDocument/2006/relationships/slideMaster" Target="slideMasters/slideMaster251.xml"/><Relationship Id="rId28" Type="http://schemas.openxmlformats.org/officeDocument/2006/relationships/slideMaster" Target="slideMasters/slideMaster25.xml"/><Relationship Id="rId49" Type="http://schemas.openxmlformats.org/officeDocument/2006/relationships/slideMaster" Target="slideMasters/slideMaster46.xml"/><Relationship Id="rId114" Type="http://schemas.openxmlformats.org/officeDocument/2006/relationships/slideMaster" Target="slideMasters/slideMaster111.xml"/><Relationship Id="rId275" Type="http://schemas.openxmlformats.org/officeDocument/2006/relationships/slideMaster" Target="slideMasters/slideMaster272.xml"/><Relationship Id="rId296" Type="http://schemas.openxmlformats.org/officeDocument/2006/relationships/slideMaster" Target="slideMasters/slideMaster293.xml"/><Relationship Id="rId300" Type="http://schemas.openxmlformats.org/officeDocument/2006/relationships/slideMaster" Target="slideMasters/slideMaster297.xml"/><Relationship Id="rId60" Type="http://schemas.openxmlformats.org/officeDocument/2006/relationships/slideMaster" Target="slideMasters/slideMaster57.xml"/><Relationship Id="rId81" Type="http://schemas.openxmlformats.org/officeDocument/2006/relationships/slideMaster" Target="slideMasters/slideMaster78.xml"/><Relationship Id="rId135" Type="http://schemas.openxmlformats.org/officeDocument/2006/relationships/slideMaster" Target="slideMasters/slideMaster132.xml"/><Relationship Id="rId156" Type="http://schemas.openxmlformats.org/officeDocument/2006/relationships/slideMaster" Target="slideMasters/slideMaster153.xml"/><Relationship Id="rId177" Type="http://schemas.openxmlformats.org/officeDocument/2006/relationships/slideMaster" Target="slideMasters/slideMaster174.xml"/><Relationship Id="rId198" Type="http://schemas.openxmlformats.org/officeDocument/2006/relationships/slideMaster" Target="slideMasters/slideMaster195.xml"/><Relationship Id="rId321" Type="http://schemas.openxmlformats.org/officeDocument/2006/relationships/slideMaster" Target="slideMasters/slideMaster318.xml"/><Relationship Id="rId342" Type="http://schemas.openxmlformats.org/officeDocument/2006/relationships/slideMaster" Target="slideMasters/slideMaster339.xml"/><Relationship Id="rId363" Type="http://schemas.openxmlformats.org/officeDocument/2006/relationships/slide" Target="slides/slide6.xml"/><Relationship Id="rId202" Type="http://schemas.openxmlformats.org/officeDocument/2006/relationships/slideMaster" Target="slideMasters/slideMaster199.xml"/><Relationship Id="rId223" Type="http://schemas.openxmlformats.org/officeDocument/2006/relationships/slideMaster" Target="slideMasters/slideMaster220.xml"/><Relationship Id="rId244" Type="http://schemas.openxmlformats.org/officeDocument/2006/relationships/slideMaster" Target="slideMasters/slideMaster241.xml"/><Relationship Id="rId18" Type="http://schemas.openxmlformats.org/officeDocument/2006/relationships/slideMaster" Target="slideMasters/slideMaster15.xml"/><Relationship Id="rId39" Type="http://schemas.openxmlformats.org/officeDocument/2006/relationships/slideMaster" Target="slideMasters/slideMaster36.xml"/><Relationship Id="rId265" Type="http://schemas.openxmlformats.org/officeDocument/2006/relationships/slideMaster" Target="slideMasters/slideMaster262.xml"/><Relationship Id="rId286" Type="http://schemas.openxmlformats.org/officeDocument/2006/relationships/slideMaster" Target="slideMasters/slideMaster283.xml"/><Relationship Id="rId50" Type="http://schemas.openxmlformats.org/officeDocument/2006/relationships/slideMaster" Target="slideMasters/slideMaster47.xml"/><Relationship Id="rId104" Type="http://schemas.openxmlformats.org/officeDocument/2006/relationships/slideMaster" Target="slideMasters/slideMaster101.xml"/><Relationship Id="rId125" Type="http://schemas.openxmlformats.org/officeDocument/2006/relationships/slideMaster" Target="slideMasters/slideMaster122.xml"/><Relationship Id="rId146" Type="http://schemas.openxmlformats.org/officeDocument/2006/relationships/slideMaster" Target="slideMasters/slideMaster143.xml"/><Relationship Id="rId167" Type="http://schemas.openxmlformats.org/officeDocument/2006/relationships/slideMaster" Target="slideMasters/slideMaster164.xml"/><Relationship Id="rId188" Type="http://schemas.openxmlformats.org/officeDocument/2006/relationships/slideMaster" Target="slideMasters/slideMaster185.xml"/><Relationship Id="rId311" Type="http://schemas.openxmlformats.org/officeDocument/2006/relationships/slideMaster" Target="slideMasters/slideMaster308.xml"/><Relationship Id="rId332" Type="http://schemas.openxmlformats.org/officeDocument/2006/relationships/slideMaster" Target="slideMasters/slideMaster329.xml"/><Relationship Id="rId353" Type="http://schemas.openxmlformats.org/officeDocument/2006/relationships/slideMaster" Target="slideMasters/slideMaster350.xml"/><Relationship Id="rId374" Type="http://schemas.openxmlformats.org/officeDocument/2006/relationships/presProps" Target="presProps.xml"/><Relationship Id="rId71" Type="http://schemas.openxmlformats.org/officeDocument/2006/relationships/slideMaster" Target="slideMasters/slideMaster68.xml"/><Relationship Id="rId92" Type="http://schemas.openxmlformats.org/officeDocument/2006/relationships/slideMaster" Target="slideMasters/slideMaster89.xml"/><Relationship Id="rId213" Type="http://schemas.openxmlformats.org/officeDocument/2006/relationships/slideMaster" Target="slideMasters/slideMaster210.xml"/><Relationship Id="rId234" Type="http://schemas.openxmlformats.org/officeDocument/2006/relationships/slideMaster" Target="slideMasters/slideMaster231.xml"/><Relationship Id="rId2" Type="http://schemas.openxmlformats.org/officeDocument/2006/relationships/customXml" Target="../customXml/item2.xml"/><Relationship Id="rId29" Type="http://schemas.openxmlformats.org/officeDocument/2006/relationships/slideMaster" Target="slideMasters/slideMaster26.xml"/><Relationship Id="rId255" Type="http://schemas.openxmlformats.org/officeDocument/2006/relationships/slideMaster" Target="slideMasters/slideMaster252.xml"/><Relationship Id="rId276" Type="http://schemas.openxmlformats.org/officeDocument/2006/relationships/slideMaster" Target="slideMasters/slideMaster273.xml"/><Relationship Id="rId297" Type="http://schemas.openxmlformats.org/officeDocument/2006/relationships/slideMaster" Target="slideMasters/slideMaster294.xml"/><Relationship Id="rId40" Type="http://schemas.openxmlformats.org/officeDocument/2006/relationships/slideMaster" Target="slideMasters/slideMaster37.xml"/><Relationship Id="rId115" Type="http://schemas.openxmlformats.org/officeDocument/2006/relationships/slideMaster" Target="slideMasters/slideMaster112.xml"/><Relationship Id="rId136" Type="http://schemas.openxmlformats.org/officeDocument/2006/relationships/slideMaster" Target="slideMasters/slideMaster133.xml"/><Relationship Id="rId157" Type="http://schemas.openxmlformats.org/officeDocument/2006/relationships/slideMaster" Target="slideMasters/slideMaster154.xml"/><Relationship Id="rId178" Type="http://schemas.openxmlformats.org/officeDocument/2006/relationships/slideMaster" Target="slideMasters/slideMaster175.xml"/><Relationship Id="rId301" Type="http://schemas.openxmlformats.org/officeDocument/2006/relationships/slideMaster" Target="slideMasters/slideMaster298.xml"/><Relationship Id="rId322" Type="http://schemas.openxmlformats.org/officeDocument/2006/relationships/slideMaster" Target="slideMasters/slideMaster319.xml"/><Relationship Id="rId343" Type="http://schemas.openxmlformats.org/officeDocument/2006/relationships/slideMaster" Target="slideMasters/slideMaster340.xml"/><Relationship Id="rId364" Type="http://schemas.openxmlformats.org/officeDocument/2006/relationships/slide" Target="slides/slide7.xml"/><Relationship Id="rId61" Type="http://schemas.openxmlformats.org/officeDocument/2006/relationships/slideMaster" Target="slideMasters/slideMaster58.xml"/><Relationship Id="rId82" Type="http://schemas.openxmlformats.org/officeDocument/2006/relationships/slideMaster" Target="slideMasters/slideMaster79.xml"/><Relationship Id="rId199" Type="http://schemas.openxmlformats.org/officeDocument/2006/relationships/slideMaster" Target="slideMasters/slideMaster196.xml"/><Relationship Id="rId203" Type="http://schemas.openxmlformats.org/officeDocument/2006/relationships/slideMaster" Target="slideMasters/slideMaster200.xml"/><Relationship Id="rId19" Type="http://schemas.openxmlformats.org/officeDocument/2006/relationships/slideMaster" Target="slideMasters/slideMaster16.xml"/><Relationship Id="rId224" Type="http://schemas.openxmlformats.org/officeDocument/2006/relationships/slideMaster" Target="slideMasters/slideMaster221.xml"/><Relationship Id="rId245" Type="http://schemas.openxmlformats.org/officeDocument/2006/relationships/slideMaster" Target="slideMasters/slideMaster242.xml"/><Relationship Id="rId266" Type="http://schemas.openxmlformats.org/officeDocument/2006/relationships/slideMaster" Target="slideMasters/slideMaster263.xml"/><Relationship Id="rId287" Type="http://schemas.openxmlformats.org/officeDocument/2006/relationships/slideMaster" Target="slideMasters/slideMaster284.xml"/><Relationship Id="rId30" Type="http://schemas.openxmlformats.org/officeDocument/2006/relationships/slideMaster" Target="slideMasters/slideMaster27.xml"/><Relationship Id="rId105" Type="http://schemas.openxmlformats.org/officeDocument/2006/relationships/slideMaster" Target="slideMasters/slideMaster102.xml"/><Relationship Id="rId126" Type="http://schemas.openxmlformats.org/officeDocument/2006/relationships/slideMaster" Target="slideMasters/slideMaster123.xml"/><Relationship Id="rId147" Type="http://schemas.openxmlformats.org/officeDocument/2006/relationships/slideMaster" Target="slideMasters/slideMaster144.xml"/><Relationship Id="rId168" Type="http://schemas.openxmlformats.org/officeDocument/2006/relationships/slideMaster" Target="slideMasters/slideMaster165.xml"/><Relationship Id="rId312" Type="http://schemas.openxmlformats.org/officeDocument/2006/relationships/slideMaster" Target="slideMasters/slideMaster309.xml"/><Relationship Id="rId333" Type="http://schemas.openxmlformats.org/officeDocument/2006/relationships/slideMaster" Target="slideMasters/slideMaster330.xml"/><Relationship Id="rId354" Type="http://schemas.openxmlformats.org/officeDocument/2006/relationships/slideMaster" Target="slideMasters/slideMaster351.xml"/><Relationship Id="rId51" Type="http://schemas.openxmlformats.org/officeDocument/2006/relationships/slideMaster" Target="slideMasters/slideMaster48.xml"/><Relationship Id="rId72" Type="http://schemas.openxmlformats.org/officeDocument/2006/relationships/slideMaster" Target="slideMasters/slideMaster69.xml"/><Relationship Id="rId93" Type="http://schemas.openxmlformats.org/officeDocument/2006/relationships/slideMaster" Target="slideMasters/slideMaster90.xml"/><Relationship Id="rId189" Type="http://schemas.openxmlformats.org/officeDocument/2006/relationships/slideMaster" Target="slideMasters/slideMaster186.xml"/><Relationship Id="rId375" Type="http://schemas.openxmlformats.org/officeDocument/2006/relationships/viewProps" Target="viewProps.xml"/><Relationship Id="rId3" Type="http://schemas.openxmlformats.org/officeDocument/2006/relationships/customXml" Target="../customXml/item3.xml"/><Relationship Id="rId214" Type="http://schemas.openxmlformats.org/officeDocument/2006/relationships/slideMaster" Target="slideMasters/slideMaster211.xml"/><Relationship Id="rId235" Type="http://schemas.openxmlformats.org/officeDocument/2006/relationships/slideMaster" Target="slideMasters/slideMaster232.xml"/><Relationship Id="rId256" Type="http://schemas.openxmlformats.org/officeDocument/2006/relationships/slideMaster" Target="slideMasters/slideMaster253.xml"/><Relationship Id="rId277" Type="http://schemas.openxmlformats.org/officeDocument/2006/relationships/slideMaster" Target="slideMasters/slideMaster274.xml"/><Relationship Id="rId298" Type="http://schemas.openxmlformats.org/officeDocument/2006/relationships/slideMaster" Target="slideMasters/slideMaster295.xml"/><Relationship Id="rId116" Type="http://schemas.openxmlformats.org/officeDocument/2006/relationships/slideMaster" Target="slideMasters/slideMaster113.xml"/><Relationship Id="rId137" Type="http://schemas.openxmlformats.org/officeDocument/2006/relationships/slideMaster" Target="slideMasters/slideMaster134.xml"/><Relationship Id="rId158" Type="http://schemas.openxmlformats.org/officeDocument/2006/relationships/slideMaster" Target="slideMasters/slideMaster155.xml"/><Relationship Id="rId302" Type="http://schemas.openxmlformats.org/officeDocument/2006/relationships/slideMaster" Target="slideMasters/slideMaster299.xml"/><Relationship Id="rId323" Type="http://schemas.openxmlformats.org/officeDocument/2006/relationships/slideMaster" Target="slideMasters/slideMaster320.xml"/><Relationship Id="rId344" Type="http://schemas.openxmlformats.org/officeDocument/2006/relationships/slideMaster" Target="slideMasters/slideMaster341.xml"/><Relationship Id="rId20" Type="http://schemas.openxmlformats.org/officeDocument/2006/relationships/slideMaster" Target="slideMasters/slideMaster17.xml"/><Relationship Id="rId41" Type="http://schemas.openxmlformats.org/officeDocument/2006/relationships/slideMaster" Target="slideMasters/slideMaster38.xml"/><Relationship Id="rId62" Type="http://schemas.openxmlformats.org/officeDocument/2006/relationships/slideMaster" Target="slideMasters/slideMaster59.xml"/><Relationship Id="rId83" Type="http://schemas.openxmlformats.org/officeDocument/2006/relationships/slideMaster" Target="slideMasters/slideMaster80.xml"/><Relationship Id="rId179" Type="http://schemas.openxmlformats.org/officeDocument/2006/relationships/slideMaster" Target="slideMasters/slideMaster176.xml"/><Relationship Id="rId365" Type="http://schemas.openxmlformats.org/officeDocument/2006/relationships/slide" Target="slides/slide8.xml"/><Relationship Id="rId190" Type="http://schemas.openxmlformats.org/officeDocument/2006/relationships/slideMaster" Target="slideMasters/slideMaster187.xml"/><Relationship Id="rId204" Type="http://schemas.openxmlformats.org/officeDocument/2006/relationships/slideMaster" Target="slideMasters/slideMaster201.xml"/><Relationship Id="rId225" Type="http://schemas.openxmlformats.org/officeDocument/2006/relationships/slideMaster" Target="slideMasters/slideMaster222.xml"/><Relationship Id="rId246" Type="http://schemas.openxmlformats.org/officeDocument/2006/relationships/slideMaster" Target="slideMasters/slideMaster243.xml"/><Relationship Id="rId267" Type="http://schemas.openxmlformats.org/officeDocument/2006/relationships/slideMaster" Target="slideMasters/slideMaster264.xml"/><Relationship Id="rId288" Type="http://schemas.openxmlformats.org/officeDocument/2006/relationships/slideMaster" Target="slideMasters/slideMaster285.xml"/><Relationship Id="rId106" Type="http://schemas.openxmlformats.org/officeDocument/2006/relationships/slideMaster" Target="slideMasters/slideMaster103.xml"/><Relationship Id="rId127" Type="http://schemas.openxmlformats.org/officeDocument/2006/relationships/slideMaster" Target="slideMasters/slideMaster124.xml"/><Relationship Id="rId313" Type="http://schemas.openxmlformats.org/officeDocument/2006/relationships/slideMaster" Target="slideMasters/slideMaster310.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52" Type="http://schemas.openxmlformats.org/officeDocument/2006/relationships/slideMaster" Target="slideMasters/slideMaster49.xml"/><Relationship Id="rId73" Type="http://schemas.openxmlformats.org/officeDocument/2006/relationships/slideMaster" Target="slideMasters/slideMaster70.xml"/><Relationship Id="rId94" Type="http://schemas.openxmlformats.org/officeDocument/2006/relationships/slideMaster" Target="slideMasters/slideMaster91.xml"/><Relationship Id="rId148" Type="http://schemas.openxmlformats.org/officeDocument/2006/relationships/slideMaster" Target="slideMasters/slideMaster145.xml"/><Relationship Id="rId169" Type="http://schemas.openxmlformats.org/officeDocument/2006/relationships/slideMaster" Target="slideMasters/slideMaster166.xml"/><Relationship Id="rId334" Type="http://schemas.openxmlformats.org/officeDocument/2006/relationships/slideMaster" Target="slideMasters/slideMaster331.xml"/><Relationship Id="rId355" Type="http://schemas.openxmlformats.org/officeDocument/2006/relationships/slideMaster" Target="slideMasters/slideMaster352.xml"/><Relationship Id="rId37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9214C2-3825-46C4-A935-C869F0C8161A}" type="doc">
      <dgm:prSet loTypeId="urn:microsoft.com/office/officeart/2005/8/layout/list1" loCatId="list" qsTypeId="urn:microsoft.com/office/officeart/2005/8/quickstyle/simple1" qsCatId="simple" csTypeId="urn:microsoft.com/office/officeart/2005/8/colors/accent1_4" csCatId="accent1" phldr="1"/>
      <dgm:spPr/>
      <dgm:t>
        <a:bodyPr/>
        <a:lstStyle/>
        <a:p>
          <a:endParaRPr lang="en-US"/>
        </a:p>
      </dgm:t>
    </dgm:pt>
    <dgm:pt modelId="{713CE483-54C6-4AA9-A885-9675E3055279}">
      <dgm:prSet phldrT="[Text]" custT="1"/>
      <dgm:spPr>
        <a:solidFill>
          <a:srgbClr val="3B8289"/>
        </a:solidFill>
      </dgm:spPr>
      <dgm:t>
        <a:bodyPr/>
        <a:lstStyle/>
        <a:p>
          <a:r>
            <a:rPr lang="en-US" sz="1800" b="1" dirty="0" smtClean="0">
              <a:solidFill>
                <a:srgbClr val="2D2DB9"/>
              </a:solidFill>
              <a:latin typeface="+mn-lt"/>
              <a:cs typeface="Calibri" panose="020F0502020204030204" pitchFamily="34" charset="0"/>
            </a:rPr>
            <a:t>CRAWL </a:t>
          </a:r>
          <a:r>
            <a:rPr lang="en-US" sz="1800" b="1" dirty="0" smtClean="0">
              <a:latin typeface="+mn-lt"/>
              <a:cs typeface="Calibri" panose="020F0502020204030204" pitchFamily="34" charset="0"/>
            </a:rPr>
            <a:t>– Immediate Value</a:t>
          </a:r>
          <a:endParaRPr lang="en-US" sz="1800" b="1" dirty="0">
            <a:latin typeface="+mn-lt"/>
            <a:cs typeface="Calibri" panose="020F0502020204030204" pitchFamily="34" charset="0"/>
          </a:endParaRPr>
        </a:p>
      </dgm:t>
    </dgm:pt>
    <dgm:pt modelId="{60CE121C-E505-4F29-9D1A-AA3196A9DF86}" type="parTrans" cxnId="{E23B3FAA-C870-43BC-B833-669CEB0D53B6}">
      <dgm:prSet/>
      <dgm:spPr/>
      <dgm:t>
        <a:bodyPr/>
        <a:lstStyle/>
        <a:p>
          <a:endParaRPr lang="en-US"/>
        </a:p>
      </dgm:t>
    </dgm:pt>
    <dgm:pt modelId="{C5C16172-A70F-4A7A-950A-F678FE6CDCC5}" type="sibTrans" cxnId="{E23B3FAA-C870-43BC-B833-669CEB0D53B6}">
      <dgm:prSet/>
      <dgm:spPr/>
      <dgm:t>
        <a:bodyPr/>
        <a:lstStyle/>
        <a:p>
          <a:endParaRPr lang="en-US"/>
        </a:p>
      </dgm:t>
    </dgm:pt>
    <dgm:pt modelId="{1D39DEC7-A086-46F0-ADF5-52B84A6BE1B4}">
      <dgm:prSet phldrT="[Text]" custT="1"/>
      <dgm:spPr/>
      <dgm:t>
        <a:bodyPr/>
        <a:lstStyle/>
        <a:p>
          <a:r>
            <a:rPr lang="en-US" sz="1200" b="1" dirty="0" smtClean="0">
              <a:latin typeface="+mn-lt"/>
              <a:cs typeface="Calibri" panose="020F0502020204030204" pitchFamily="34" charset="0"/>
            </a:rPr>
            <a:t>Hybrid tooling/ fixtures integrated with metal subcomponents</a:t>
          </a:r>
          <a:endParaRPr lang="en-US" sz="1200" b="1" dirty="0">
            <a:latin typeface="+mn-lt"/>
            <a:cs typeface="Calibri" panose="020F0502020204030204" pitchFamily="34" charset="0"/>
          </a:endParaRPr>
        </a:p>
      </dgm:t>
    </dgm:pt>
    <dgm:pt modelId="{F999B479-8098-43A5-B2CE-02F0C208D2A7}" type="parTrans" cxnId="{E0D4EE23-8551-4DF7-B8F8-B84C820686D9}">
      <dgm:prSet/>
      <dgm:spPr/>
      <dgm:t>
        <a:bodyPr/>
        <a:lstStyle/>
        <a:p>
          <a:endParaRPr lang="en-US"/>
        </a:p>
      </dgm:t>
    </dgm:pt>
    <dgm:pt modelId="{48B18584-BF35-4B06-95AB-FED9FDE1CAB6}" type="sibTrans" cxnId="{E0D4EE23-8551-4DF7-B8F8-B84C820686D9}">
      <dgm:prSet/>
      <dgm:spPr/>
      <dgm:t>
        <a:bodyPr/>
        <a:lstStyle/>
        <a:p>
          <a:endParaRPr lang="en-US"/>
        </a:p>
      </dgm:t>
    </dgm:pt>
    <dgm:pt modelId="{E02AFC57-7323-4EC3-901B-01A9AA18FB9E}">
      <dgm:prSet phldrT="[Text]" custT="1"/>
      <dgm:spPr/>
      <dgm:t>
        <a:bodyPr/>
        <a:lstStyle/>
        <a:p>
          <a:r>
            <a:rPr lang="en-US" sz="1200" b="1" dirty="0" smtClean="0">
              <a:latin typeface="+mn-lt"/>
              <a:cs typeface="Calibri" panose="020F0502020204030204" pitchFamily="34" charset="0"/>
            </a:rPr>
            <a:t>Rapid prototyping for form, fit, and function</a:t>
          </a:r>
          <a:endParaRPr lang="en-US" sz="1200" b="1" dirty="0">
            <a:latin typeface="+mn-lt"/>
            <a:cs typeface="Calibri" panose="020F0502020204030204" pitchFamily="34" charset="0"/>
          </a:endParaRPr>
        </a:p>
      </dgm:t>
    </dgm:pt>
    <dgm:pt modelId="{025D00DE-31D8-4604-AFFA-52C2960BFED2}" type="parTrans" cxnId="{D7EC7227-74DB-45E3-B585-1C274A3ACC96}">
      <dgm:prSet/>
      <dgm:spPr/>
      <dgm:t>
        <a:bodyPr/>
        <a:lstStyle/>
        <a:p>
          <a:endParaRPr lang="en-US"/>
        </a:p>
      </dgm:t>
    </dgm:pt>
    <dgm:pt modelId="{4EEEE4E4-AC20-4F51-B801-7B78D29BEDF5}" type="sibTrans" cxnId="{D7EC7227-74DB-45E3-B585-1C274A3ACC96}">
      <dgm:prSet/>
      <dgm:spPr/>
      <dgm:t>
        <a:bodyPr/>
        <a:lstStyle/>
        <a:p>
          <a:endParaRPr lang="en-US"/>
        </a:p>
      </dgm:t>
    </dgm:pt>
    <dgm:pt modelId="{8D6A889F-5665-4BF2-9F8F-4A95391D8949}">
      <dgm:prSet phldrT="[Text]" custT="1"/>
      <dgm:spPr/>
      <dgm:t>
        <a:bodyPr/>
        <a:lstStyle/>
        <a:p>
          <a:r>
            <a:rPr lang="en-US" sz="1200" b="1" dirty="0" smtClean="0">
              <a:latin typeface="+mn-lt"/>
              <a:cs typeface="Calibri" panose="020F0502020204030204" pitchFamily="34" charset="0"/>
            </a:rPr>
            <a:t>Tools, fixtures, prototypes, non-critical parts</a:t>
          </a:r>
          <a:endParaRPr lang="en-US" sz="1200" b="1" dirty="0">
            <a:latin typeface="+mn-lt"/>
            <a:cs typeface="Calibri" panose="020F0502020204030204" pitchFamily="34" charset="0"/>
          </a:endParaRPr>
        </a:p>
      </dgm:t>
    </dgm:pt>
    <dgm:pt modelId="{56F8E801-6FA0-4DAB-9D85-AF707E73EC7D}" type="parTrans" cxnId="{E08AF984-096B-4AAA-8754-6595662A3668}">
      <dgm:prSet/>
      <dgm:spPr/>
      <dgm:t>
        <a:bodyPr/>
        <a:lstStyle/>
        <a:p>
          <a:endParaRPr lang="en-US"/>
        </a:p>
      </dgm:t>
    </dgm:pt>
    <dgm:pt modelId="{7CB6B36A-25E8-4988-925E-ACF59AD31990}" type="sibTrans" cxnId="{E08AF984-096B-4AAA-8754-6595662A3668}">
      <dgm:prSet/>
      <dgm:spPr/>
      <dgm:t>
        <a:bodyPr/>
        <a:lstStyle/>
        <a:p>
          <a:endParaRPr lang="en-US"/>
        </a:p>
      </dgm:t>
    </dgm:pt>
    <dgm:pt modelId="{E4F9302E-07E5-492F-8378-F08A4B1A1F2B}">
      <dgm:prSet phldrT="[Text]" custT="1"/>
      <dgm:spPr/>
      <dgm:t>
        <a:bodyPr/>
        <a:lstStyle/>
        <a:p>
          <a:r>
            <a:rPr lang="en-US" sz="1200" b="1" dirty="0" smtClean="0">
              <a:solidFill>
                <a:schemeClr val="tx1"/>
              </a:solidFill>
              <a:latin typeface="+mn-lt"/>
              <a:cs typeface="Calibri" panose="020F0502020204030204" pitchFamily="34" charset="0"/>
            </a:rPr>
            <a:t>Start supply chain re-design</a:t>
          </a:r>
          <a:endParaRPr lang="en-US" sz="1200" b="1" dirty="0">
            <a:solidFill>
              <a:schemeClr val="tx1"/>
            </a:solidFill>
            <a:latin typeface="+mn-lt"/>
            <a:cs typeface="Calibri" panose="020F0502020204030204" pitchFamily="34" charset="0"/>
          </a:endParaRPr>
        </a:p>
      </dgm:t>
    </dgm:pt>
    <dgm:pt modelId="{D1C1C4D1-2D57-4C1D-90E7-9210F8F2BE71}" type="parTrans" cxnId="{F84BD136-E29A-44F7-B792-51F225F84025}">
      <dgm:prSet/>
      <dgm:spPr/>
      <dgm:t>
        <a:bodyPr/>
        <a:lstStyle/>
        <a:p>
          <a:endParaRPr lang="en-US"/>
        </a:p>
      </dgm:t>
    </dgm:pt>
    <dgm:pt modelId="{AF01B611-298B-45EB-883F-F12167FE2E01}" type="sibTrans" cxnId="{F84BD136-E29A-44F7-B792-51F225F84025}">
      <dgm:prSet/>
      <dgm:spPr/>
      <dgm:t>
        <a:bodyPr/>
        <a:lstStyle/>
        <a:p>
          <a:endParaRPr lang="en-US"/>
        </a:p>
      </dgm:t>
    </dgm:pt>
    <dgm:pt modelId="{0FB29A08-CCD9-403A-A00E-C179DC58A63E}" type="pres">
      <dgm:prSet presAssocID="{5E9214C2-3825-46C4-A935-C869F0C8161A}" presName="linear" presStyleCnt="0">
        <dgm:presLayoutVars>
          <dgm:dir/>
          <dgm:animLvl val="lvl"/>
          <dgm:resizeHandles val="exact"/>
        </dgm:presLayoutVars>
      </dgm:prSet>
      <dgm:spPr/>
      <dgm:t>
        <a:bodyPr/>
        <a:lstStyle/>
        <a:p>
          <a:endParaRPr lang="en-US"/>
        </a:p>
      </dgm:t>
    </dgm:pt>
    <dgm:pt modelId="{30CE054D-C737-40CF-812B-4ADC6D617F81}" type="pres">
      <dgm:prSet presAssocID="{713CE483-54C6-4AA9-A885-9675E3055279}" presName="parentLin" presStyleCnt="0"/>
      <dgm:spPr/>
    </dgm:pt>
    <dgm:pt modelId="{5D580EB2-C99D-48BF-AC4D-C0E5E09DBC85}" type="pres">
      <dgm:prSet presAssocID="{713CE483-54C6-4AA9-A885-9675E3055279}" presName="parentLeftMargin" presStyleLbl="node1" presStyleIdx="0" presStyleCnt="1"/>
      <dgm:spPr/>
      <dgm:t>
        <a:bodyPr/>
        <a:lstStyle/>
        <a:p>
          <a:endParaRPr lang="en-US"/>
        </a:p>
      </dgm:t>
    </dgm:pt>
    <dgm:pt modelId="{A8C342EC-62EE-4E12-B246-8F442AF19AC5}" type="pres">
      <dgm:prSet presAssocID="{713CE483-54C6-4AA9-A885-9675E3055279}" presName="parentText" presStyleLbl="node1" presStyleIdx="0" presStyleCnt="1" custScaleX="107581" custScaleY="150147">
        <dgm:presLayoutVars>
          <dgm:chMax val="0"/>
          <dgm:bulletEnabled val="1"/>
        </dgm:presLayoutVars>
      </dgm:prSet>
      <dgm:spPr/>
      <dgm:t>
        <a:bodyPr/>
        <a:lstStyle/>
        <a:p>
          <a:endParaRPr lang="en-US"/>
        </a:p>
      </dgm:t>
    </dgm:pt>
    <dgm:pt modelId="{2E9FAD26-0FB0-49A6-8CFB-F25C124D50E4}" type="pres">
      <dgm:prSet presAssocID="{713CE483-54C6-4AA9-A885-9675E3055279}" presName="negativeSpace" presStyleCnt="0"/>
      <dgm:spPr/>
    </dgm:pt>
    <dgm:pt modelId="{0313EE47-FAE7-4096-BBAA-381CD1D457FA}" type="pres">
      <dgm:prSet presAssocID="{713CE483-54C6-4AA9-A885-9675E3055279}" presName="childText" presStyleLbl="conFgAcc1" presStyleIdx="0" presStyleCnt="1" custLinFactNeighborX="3859" custLinFactNeighborY="51743">
        <dgm:presLayoutVars>
          <dgm:bulletEnabled val="1"/>
        </dgm:presLayoutVars>
      </dgm:prSet>
      <dgm:spPr/>
      <dgm:t>
        <a:bodyPr/>
        <a:lstStyle/>
        <a:p>
          <a:endParaRPr lang="en-US"/>
        </a:p>
      </dgm:t>
    </dgm:pt>
  </dgm:ptLst>
  <dgm:cxnLst>
    <dgm:cxn modelId="{37B69206-0B3B-4C41-BEDA-7B5C8B3013FE}" type="presOf" srcId="{713CE483-54C6-4AA9-A885-9675E3055279}" destId="{5D580EB2-C99D-48BF-AC4D-C0E5E09DBC85}" srcOrd="0" destOrd="0" presId="urn:microsoft.com/office/officeart/2005/8/layout/list1"/>
    <dgm:cxn modelId="{861157CC-CEEF-4724-8845-79CCF2005890}" type="presOf" srcId="{8D6A889F-5665-4BF2-9F8F-4A95391D8949}" destId="{0313EE47-FAE7-4096-BBAA-381CD1D457FA}" srcOrd="0" destOrd="0" presId="urn:microsoft.com/office/officeart/2005/8/layout/list1"/>
    <dgm:cxn modelId="{F84BD136-E29A-44F7-B792-51F225F84025}" srcId="{713CE483-54C6-4AA9-A885-9675E3055279}" destId="{E4F9302E-07E5-492F-8378-F08A4B1A1F2B}" srcOrd="3" destOrd="0" parTransId="{D1C1C4D1-2D57-4C1D-90E7-9210F8F2BE71}" sibTransId="{AF01B611-298B-45EB-883F-F12167FE2E01}"/>
    <dgm:cxn modelId="{AEC0ED55-1D57-4021-BFE0-8585E533FA76}" type="presOf" srcId="{713CE483-54C6-4AA9-A885-9675E3055279}" destId="{A8C342EC-62EE-4E12-B246-8F442AF19AC5}" srcOrd="1" destOrd="0" presId="urn:microsoft.com/office/officeart/2005/8/layout/list1"/>
    <dgm:cxn modelId="{E23B3FAA-C870-43BC-B833-669CEB0D53B6}" srcId="{5E9214C2-3825-46C4-A935-C869F0C8161A}" destId="{713CE483-54C6-4AA9-A885-9675E3055279}" srcOrd="0" destOrd="0" parTransId="{60CE121C-E505-4F29-9D1A-AA3196A9DF86}" sibTransId="{C5C16172-A70F-4A7A-950A-F678FE6CDCC5}"/>
    <dgm:cxn modelId="{D7EC7227-74DB-45E3-B585-1C274A3ACC96}" srcId="{713CE483-54C6-4AA9-A885-9675E3055279}" destId="{E02AFC57-7323-4EC3-901B-01A9AA18FB9E}" srcOrd="2" destOrd="0" parTransId="{025D00DE-31D8-4604-AFFA-52C2960BFED2}" sibTransId="{4EEEE4E4-AC20-4F51-B801-7B78D29BEDF5}"/>
    <dgm:cxn modelId="{24D083D8-9253-4C08-B8C4-BABCC48B675B}" type="presOf" srcId="{E4F9302E-07E5-492F-8378-F08A4B1A1F2B}" destId="{0313EE47-FAE7-4096-BBAA-381CD1D457FA}" srcOrd="0" destOrd="3" presId="urn:microsoft.com/office/officeart/2005/8/layout/list1"/>
    <dgm:cxn modelId="{E08AF984-096B-4AAA-8754-6595662A3668}" srcId="{713CE483-54C6-4AA9-A885-9675E3055279}" destId="{8D6A889F-5665-4BF2-9F8F-4A95391D8949}" srcOrd="0" destOrd="0" parTransId="{56F8E801-6FA0-4DAB-9D85-AF707E73EC7D}" sibTransId="{7CB6B36A-25E8-4988-925E-ACF59AD31990}"/>
    <dgm:cxn modelId="{06983DEE-5A8B-407A-B054-1928473434F2}" type="presOf" srcId="{5E9214C2-3825-46C4-A935-C869F0C8161A}" destId="{0FB29A08-CCD9-403A-A00E-C179DC58A63E}" srcOrd="0" destOrd="0" presId="urn:microsoft.com/office/officeart/2005/8/layout/list1"/>
    <dgm:cxn modelId="{E0D4EE23-8551-4DF7-B8F8-B84C820686D9}" srcId="{713CE483-54C6-4AA9-A885-9675E3055279}" destId="{1D39DEC7-A086-46F0-ADF5-52B84A6BE1B4}" srcOrd="1" destOrd="0" parTransId="{F999B479-8098-43A5-B2CE-02F0C208D2A7}" sibTransId="{48B18584-BF35-4B06-95AB-FED9FDE1CAB6}"/>
    <dgm:cxn modelId="{09948225-46C7-45F6-8266-5E2D3771203B}" type="presOf" srcId="{1D39DEC7-A086-46F0-ADF5-52B84A6BE1B4}" destId="{0313EE47-FAE7-4096-BBAA-381CD1D457FA}" srcOrd="0" destOrd="1" presId="urn:microsoft.com/office/officeart/2005/8/layout/list1"/>
    <dgm:cxn modelId="{0E72D1F4-DC5F-4885-A6CE-DF6E9A4B5571}" type="presOf" srcId="{E02AFC57-7323-4EC3-901B-01A9AA18FB9E}" destId="{0313EE47-FAE7-4096-BBAA-381CD1D457FA}" srcOrd="0" destOrd="2" presId="urn:microsoft.com/office/officeart/2005/8/layout/list1"/>
    <dgm:cxn modelId="{8BF8D746-12FB-4CF9-8F66-D491C3D25E4C}" type="presParOf" srcId="{0FB29A08-CCD9-403A-A00E-C179DC58A63E}" destId="{30CE054D-C737-40CF-812B-4ADC6D617F81}" srcOrd="0" destOrd="0" presId="urn:microsoft.com/office/officeart/2005/8/layout/list1"/>
    <dgm:cxn modelId="{7B5F8FCE-9417-44A8-AA32-7A4A8A36407F}" type="presParOf" srcId="{30CE054D-C737-40CF-812B-4ADC6D617F81}" destId="{5D580EB2-C99D-48BF-AC4D-C0E5E09DBC85}" srcOrd="0" destOrd="0" presId="urn:microsoft.com/office/officeart/2005/8/layout/list1"/>
    <dgm:cxn modelId="{F595BB59-4DD1-49A1-8DC7-474A9332DABF}" type="presParOf" srcId="{30CE054D-C737-40CF-812B-4ADC6D617F81}" destId="{A8C342EC-62EE-4E12-B246-8F442AF19AC5}" srcOrd="1" destOrd="0" presId="urn:microsoft.com/office/officeart/2005/8/layout/list1"/>
    <dgm:cxn modelId="{A40AECE0-F126-478D-BBB7-636D4FFF22FC}" type="presParOf" srcId="{0FB29A08-CCD9-403A-A00E-C179DC58A63E}" destId="{2E9FAD26-0FB0-49A6-8CFB-F25C124D50E4}" srcOrd="1" destOrd="0" presId="urn:microsoft.com/office/officeart/2005/8/layout/list1"/>
    <dgm:cxn modelId="{66B77167-8A9C-488E-901A-EB33CFB0A4FE}" type="presParOf" srcId="{0FB29A08-CCD9-403A-A00E-C179DC58A63E}" destId="{0313EE47-FAE7-4096-BBAA-381CD1D457FA}"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E9214C2-3825-46C4-A935-C869F0C8161A}" type="doc">
      <dgm:prSet loTypeId="urn:microsoft.com/office/officeart/2005/8/layout/list1" loCatId="list" qsTypeId="urn:microsoft.com/office/officeart/2005/8/quickstyle/simple1" qsCatId="simple" csTypeId="urn:microsoft.com/office/officeart/2005/8/colors/accent1_4" csCatId="accent1" phldr="1"/>
      <dgm:spPr/>
      <dgm:t>
        <a:bodyPr/>
        <a:lstStyle/>
        <a:p>
          <a:endParaRPr lang="en-US"/>
        </a:p>
      </dgm:t>
    </dgm:pt>
    <dgm:pt modelId="{713CE483-54C6-4AA9-A885-9675E3055279}">
      <dgm:prSet phldrT="[Text]" custT="1"/>
      <dgm:spPr>
        <a:solidFill>
          <a:srgbClr val="3B8289"/>
        </a:solidFill>
      </dgm:spPr>
      <dgm:t>
        <a:bodyPr/>
        <a:lstStyle/>
        <a:p>
          <a:r>
            <a:rPr lang="en-US" sz="1800" b="1" dirty="0" smtClean="0">
              <a:solidFill>
                <a:srgbClr val="2D2DB9"/>
              </a:solidFill>
              <a:latin typeface="+mn-lt"/>
              <a:cs typeface="Calibri" panose="020F0502020204030204" pitchFamily="34" charset="0"/>
            </a:rPr>
            <a:t>WALK</a:t>
          </a:r>
          <a:r>
            <a:rPr lang="en-US" sz="1800" b="1" dirty="0" smtClean="0">
              <a:latin typeface="+mn-lt"/>
              <a:cs typeface="Calibri" panose="020F0502020204030204" pitchFamily="34" charset="0"/>
            </a:rPr>
            <a:t> – Mid-Term Outlook</a:t>
          </a:r>
          <a:endParaRPr lang="en-US" sz="1800" b="1" dirty="0">
            <a:latin typeface="+mn-lt"/>
            <a:cs typeface="Calibri" panose="020F0502020204030204" pitchFamily="34" charset="0"/>
          </a:endParaRPr>
        </a:p>
      </dgm:t>
    </dgm:pt>
    <dgm:pt modelId="{60CE121C-E505-4F29-9D1A-AA3196A9DF86}" type="parTrans" cxnId="{E23B3FAA-C870-43BC-B833-669CEB0D53B6}">
      <dgm:prSet/>
      <dgm:spPr/>
      <dgm:t>
        <a:bodyPr/>
        <a:lstStyle/>
        <a:p>
          <a:endParaRPr lang="en-US"/>
        </a:p>
      </dgm:t>
    </dgm:pt>
    <dgm:pt modelId="{C5C16172-A70F-4A7A-950A-F678FE6CDCC5}" type="sibTrans" cxnId="{E23B3FAA-C870-43BC-B833-669CEB0D53B6}">
      <dgm:prSet/>
      <dgm:spPr/>
      <dgm:t>
        <a:bodyPr/>
        <a:lstStyle/>
        <a:p>
          <a:endParaRPr lang="en-US"/>
        </a:p>
      </dgm:t>
    </dgm:pt>
    <dgm:pt modelId="{1D39DEC7-A086-46F0-ADF5-52B84A6BE1B4}">
      <dgm:prSet phldrT="[Text]" custT="1"/>
      <dgm:spPr/>
      <dgm:t>
        <a:bodyPr/>
        <a:lstStyle/>
        <a:p>
          <a:r>
            <a:rPr lang="en-US" sz="1200" b="1" dirty="0" smtClean="0">
              <a:latin typeface="+mn-lt"/>
              <a:cs typeface="Calibri" panose="020F0502020204030204" pitchFamily="34" charset="0"/>
            </a:rPr>
            <a:t>Manufacture of metal fixtures, masks, and jigs for repair process</a:t>
          </a:r>
          <a:endParaRPr lang="en-US" sz="1200" b="1" dirty="0">
            <a:latin typeface="+mn-lt"/>
            <a:cs typeface="Calibri" panose="020F0502020204030204" pitchFamily="34" charset="0"/>
          </a:endParaRPr>
        </a:p>
      </dgm:t>
    </dgm:pt>
    <dgm:pt modelId="{F999B479-8098-43A5-B2CE-02F0C208D2A7}" type="parTrans" cxnId="{E0D4EE23-8551-4DF7-B8F8-B84C820686D9}">
      <dgm:prSet/>
      <dgm:spPr/>
      <dgm:t>
        <a:bodyPr/>
        <a:lstStyle/>
        <a:p>
          <a:endParaRPr lang="en-US"/>
        </a:p>
      </dgm:t>
    </dgm:pt>
    <dgm:pt modelId="{48B18584-BF35-4B06-95AB-FED9FDE1CAB6}" type="sibTrans" cxnId="{E0D4EE23-8551-4DF7-B8F8-B84C820686D9}">
      <dgm:prSet/>
      <dgm:spPr/>
      <dgm:t>
        <a:bodyPr/>
        <a:lstStyle/>
        <a:p>
          <a:endParaRPr lang="en-US"/>
        </a:p>
      </dgm:t>
    </dgm:pt>
    <dgm:pt modelId="{E02AFC57-7323-4EC3-901B-01A9AA18FB9E}">
      <dgm:prSet phldrT="[Text]" custT="1"/>
      <dgm:spPr/>
      <dgm:t>
        <a:bodyPr/>
        <a:lstStyle/>
        <a:p>
          <a:r>
            <a:rPr lang="en-US" sz="1200" b="1" dirty="0" smtClean="0">
              <a:latin typeface="+mn-lt"/>
              <a:cs typeface="Calibri" panose="020F0502020204030204" pitchFamily="34" charset="0"/>
            </a:rPr>
            <a:t>Manufacture of DMSMS components</a:t>
          </a:r>
          <a:endParaRPr lang="en-US" sz="1200" b="1" dirty="0">
            <a:latin typeface="+mn-lt"/>
            <a:cs typeface="Calibri" panose="020F0502020204030204" pitchFamily="34" charset="0"/>
          </a:endParaRPr>
        </a:p>
      </dgm:t>
    </dgm:pt>
    <dgm:pt modelId="{025D00DE-31D8-4604-AFFA-52C2960BFED2}" type="parTrans" cxnId="{D7EC7227-74DB-45E3-B585-1C274A3ACC96}">
      <dgm:prSet/>
      <dgm:spPr/>
      <dgm:t>
        <a:bodyPr/>
        <a:lstStyle/>
        <a:p>
          <a:endParaRPr lang="en-US"/>
        </a:p>
      </dgm:t>
    </dgm:pt>
    <dgm:pt modelId="{4EEEE4E4-AC20-4F51-B801-7B78D29BEDF5}" type="sibTrans" cxnId="{D7EC7227-74DB-45E3-B585-1C274A3ACC96}">
      <dgm:prSet/>
      <dgm:spPr/>
      <dgm:t>
        <a:bodyPr/>
        <a:lstStyle/>
        <a:p>
          <a:endParaRPr lang="en-US"/>
        </a:p>
      </dgm:t>
    </dgm:pt>
    <dgm:pt modelId="{A409837B-10F7-4968-B47C-AD803E118A08}">
      <dgm:prSet phldrT="[Text]" custT="1"/>
      <dgm:spPr/>
      <dgm:t>
        <a:bodyPr/>
        <a:lstStyle/>
        <a:p>
          <a:r>
            <a:rPr lang="en-US" sz="1200" b="1" dirty="0" smtClean="0">
              <a:latin typeface="+mn-lt"/>
              <a:cs typeface="Calibri" panose="020F0502020204030204" pitchFamily="34" charset="0"/>
            </a:rPr>
            <a:t>Manufacture of non-rotating and structural aircraft components</a:t>
          </a:r>
          <a:endParaRPr lang="en-US" sz="1200" b="1" dirty="0">
            <a:latin typeface="+mn-lt"/>
            <a:cs typeface="Calibri" panose="020F0502020204030204" pitchFamily="34" charset="0"/>
          </a:endParaRPr>
        </a:p>
      </dgm:t>
    </dgm:pt>
    <dgm:pt modelId="{AC5FCE7D-B195-4863-91CD-834AE70A4E9F}" type="parTrans" cxnId="{CB3B63D5-498A-4037-85C9-BE79D7B28079}">
      <dgm:prSet/>
      <dgm:spPr/>
      <dgm:t>
        <a:bodyPr/>
        <a:lstStyle/>
        <a:p>
          <a:endParaRPr lang="en-US"/>
        </a:p>
      </dgm:t>
    </dgm:pt>
    <dgm:pt modelId="{B876E282-6E11-49EF-8AC4-152CE22DC4EF}" type="sibTrans" cxnId="{CB3B63D5-498A-4037-85C9-BE79D7B28079}">
      <dgm:prSet/>
      <dgm:spPr/>
      <dgm:t>
        <a:bodyPr/>
        <a:lstStyle/>
        <a:p>
          <a:endParaRPr lang="en-US"/>
        </a:p>
      </dgm:t>
    </dgm:pt>
    <dgm:pt modelId="{420BE0EB-07A5-437C-9539-D4ECD4C466B4}">
      <dgm:prSet phldrT="[Text]" custT="1"/>
      <dgm:spPr/>
      <dgm:t>
        <a:bodyPr/>
        <a:lstStyle/>
        <a:p>
          <a:r>
            <a:rPr lang="en-US" sz="1200" b="1" dirty="0" smtClean="0">
              <a:solidFill>
                <a:schemeClr val="tx1"/>
              </a:solidFill>
              <a:latin typeface="+mn-lt"/>
              <a:cs typeface="Calibri" panose="020F0502020204030204" pitchFamily="34" charset="0"/>
            </a:rPr>
            <a:t>Continue to redesign supply chain to support</a:t>
          </a:r>
          <a:endParaRPr lang="en-US" sz="1200" b="1" dirty="0">
            <a:solidFill>
              <a:schemeClr val="tx1"/>
            </a:solidFill>
            <a:latin typeface="+mn-lt"/>
            <a:cs typeface="Calibri" panose="020F0502020204030204" pitchFamily="34" charset="0"/>
          </a:endParaRPr>
        </a:p>
      </dgm:t>
    </dgm:pt>
    <dgm:pt modelId="{8FBA0663-AC4E-4D97-A855-8B6FE11A5D08}" type="parTrans" cxnId="{9728A75D-557F-4776-BE6D-333B35FA208E}">
      <dgm:prSet/>
      <dgm:spPr/>
      <dgm:t>
        <a:bodyPr/>
        <a:lstStyle/>
        <a:p>
          <a:endParaRPr lang="en-US"/>
        </a:p>
      </dgm:t>
    </dgm:pt>
    <dgm:pt modelId="{259F9E15-FDC9-4C4E-8826-D5610A5B9606}" type="sibTrans" cxnId="{9728A75D-557F-4776-BE6D-333B35FA208E}">
      <dgm:prSet/>
      <dgm:spPr/>
      <dgm:t>
        <a:bodyPr/>
        <a:lstStyle/>
        <a:p>
          <a:endParaRPr lang="en-US"/>
        </a:p>
      </dgm:t>
    </dgm:pt>
    <dgm:pt modelId="{0FB29A08-CCD9-403A-A00E-C179DC58A63E}" type="pres">
      <dgm:prSet presAssocID="{5E9214C2-3825-46C4-A935-C869F0C8161A}" presName="linear" presStyleCnt="0">
        <dgm:presLayoutVars>
          <dgm:dir/>
          <dgm:animLvl val="lvl"/>
          <dgm:resizeHandles val="exact"/>
        </dgm:presLayoutVars>
      </dgm:prSet>
      <dgm:spPr/>
      <dgm:t>
        <a:bodyPr/>
        <a:lstStyle/>
        <a:p>
          <a:endParaRPr lang="en-US"/>
        </a:p>
      </dgm:t>
    </dgm:pt>
    <dgm:pt modelId="{30CE054D-C737-40CF-812B-4ADC6D617F81}" type="pres">
      <dgm:prSet presAssocID="{713CE483-54C6-4AA9-A885-9675E3055279}" presName="parentLin" presStyleCnt="0"/>
      <dgm:spPr/>
    </dgm:pt>
    <dgm:pt modelId="{5D580EB2-C99D-48BF-AC4D-C0E5E09DBC85}" type="pres">
      <dgm:prSet presAssocID="{713CE483-54C6-4AA9-A885-9675E3055279}" presName="parentLeftMargin" presStyleLbl="node1" presStyleIdx="0" presStyleCnt="1"/>
      <dgm:spPr/>
      <dgm:t>
        <a:bodyPr/>
        <a:lstStyle/>
        <a:p>
          <a:endParaRPr lang="en-US"/>
        </a:p>
      </dgm:t>
    </dgm:pt>
    <dgm:pt modelId="{A8C342EC-62EE-4E12-B246-8F442AF19AC5}" type="pres">
      <dgm:prSet presAssocID="{713CE483-54C6-4AA9-A885-9675E3055279}" presName="parentText" presStyleLbl="node1" presStyleIdx="0" presStyleCnt="1" custScaleX="109747" custScaleY="271820" custLinFactNeighborX="22599" custLinFactNeighborY="-28729">
        <dgm:presLayoutVars>
          <dgm:chMax val="0"/>
          <dgm:bulletEnabled val="1"/>
        </dgm:presLayoutVars>
      </dgm:prSet>
      <dgm:spPr/>
      <dgm:t>
        <a:bodyPr/>
        <a:lstStyle/>
        <a:p>
          <a:endParaRPr lang="en-US"/>
        </a:p>
      </dgm:t>
    </dgm:pt>
    <dgm:pt modelId="{2E9FAD26-0FB0-49A6-8CFB-F25C124D50E4}" type="pres">
      <dgm:prSet presAssocID="{713CE483-54C6-4AA9-A885-9675E3055279}" presName="negativeSpace" presStyleCnt="0"/>
      <dgm:spPr/>
    </dgm:pt>
    <dgm:pt modelId="{0313EE47-FAE7-4096-BBAA-381CD1D457FA}" type="pres">
      <dgm:prSet presAssocID="{713CE483-54C6-4AA9-A885-9675E3055279}" presName="childText" presStyleLbl="conFgAcc1" presStyleIdx="0" presStyleCnt="1" custScaleX="99687" custLinFactNeighborX="313" custLinFactNeighborY="8668">
        <dgm:presLayoutVars>
          <dgm:bulletEnabled val="1"/>
        </dgm:presLayoutVars>
      </dgm:prSet>
      <dgm:spPr/>
      <dgm:t>
        <a:bodyPr/>
        <a:lstStyle/>
        <a:p>
          <a:endParaRPr lang="en-US"/>
        </a:p>
      </dgm:t>
    </dgm:pt>
  </dgm:ptLst>
  <dgm:cxnLst>
    <dgm:cxn modelId="{9728A75D-557F-4776-BE6D-333B35FA208E}" srcId="{713CE483-54C6-4AA9-A885-9675E3055279}" destId="{420BE0EB-07A5-437C-9539-D4ECD4C466B4}" srcOrd="3" destOrd="0" parTransId="{8FBA0663-AC4E-4D97-A855-8B6FE11A5D08}" sibTransId="{259F9E15-FDC9-4C4E-8826-D5610A5B9606}"/>
    <dgm:cxn modelId="{B59B71EF-05BC-417D-94F2-7288EA5C6CDF}" type="presOf" srcId="{A409837B-10F7-4968-B47C-AD803E118A08}" destId="{0313EE47-FAE7-4096-BBAA-381CD1D457FA}" srcOrd="0" destOrd="2" presId="urn:microsoft.com/office/officeart/2005/8/layout/list1"/>
    <dgm:cxn modelId="{CB3B63D5-498A-4037-85C9-BE79D7B28079}" srcId="{713CE483-54C6-4AA9-A885-9675E3055279}" destId="{A409837B-10F7-4968-B47C-AD803E118A08}" srcOrd="2" destOrd="0" parTransId="{AC5FCE7D-B195-4863-91CD-834AE70A4E9F}" sibTransId="{B876E282-6E11-49EF-8AC4-152CE22DC4EF}"/>
    <dgm:cxn modelId="{E2FEDDD0-2484-46FD-9111-8E3F6C49F9A4}" type="presOf" srcId="{713CE483-54C6-4AA9-A885-9675E3055279}" destId="{5D580EB2-C99D-48BF-AC4D-C0E5E09DBC85}" srcOrd="0" destOrd="0" presId="urn:microsoft.com/office/officeart/2005/8/layout/list1"/>
    <dgm:cxn modelId="{D6857C42-2DEB-42B6-B9F9-BF7A514C5DDF}" type="presOf" srcId="{5E9214C2-3825-46C4-A935-C869F0C8161A}" destId="{0FB29A08-CCD9-403A-A00E-C179DC58A63E}" srcOrd="0" destOrd="0" presId="urn:microsoft.com/office/officeart/2005/8/layout/list1"/>
    <dgm:cxn modelId="{E37D10CE-0BF7-433D-9195-B4DFFE4D09F1}" type="presOf" srcId="{1D39DEC7-A086-46F0-ADF5-52B84A6BE1B4}" destId="{0313EE47-FAE7-4096-BBAA-381CD1D457FA}" srcOrd="0" destOrd="0" presId="urn:microsoft.com/office/officeart/2005/8/layout/list1"/>
    <dgm:cxn modelId="{E23B3FAA-C870-43BC-B833-669CEB0D53B6}" srcId="{5E9214C2-3825-46C4-A935-C869F0C8161A}" destId="{713CE483-54C6-4AA9-A885-9675E3055279}" srcOrd="0" destOrd="0" parTransId="{60CE121C-E505-4F29-9D1A-AA3196A9DF86}" sibTransId="{C5C16172-A70F-4A7A-950A-F678FE6CDCC5}"/>
    <dgm:cxn modelId="{A355F690-AA1C-4FB1-A064-67B8938351BF}" type="presOf" srcId="{713CE483-54C6-4AA9-A885-9675E3055279}" destId="{A8C342EC-62EE-4E12-B246-8F442AF19AC5}" srcOrd="1" destOrd="0" presId="urn:microsoft.com/office/officeart/2005/8/layout/list1"/>
    <dgm:cxn modelId="{B5C4A6F3-8F49-465B-9A8B-68761C362B4A}" type="presOf" srcId="{E02AFC57-7323-4EC3-901B-01A9AA18FB9E}" destId="{0313EE47-FAE7-4096-BBAA-381CD1D457FA}" srcOrd="0" destOrd="1" presId="urn:microsoft.com/office/officeart/2005/8/layout/list1"/>
    <dgm:cxn modelId="{D7EC7227-74DB-45E3-B585-1C274A3ACC96}" srcId="{713CE483-54C6-4AA9-A885-9675E3055279}" destId="{E02AFC57-7323-4EC3-901B-01A9AA18FB9E}" srcOrd="1" destOrd="0" parTransId="{025D00DE-31D8-4604-AFFA-52C2960BFED2}" sibTransId="{4EEEE4E4-AC20-4F51-B801-7B78D29BEDF5}"/>
    <dgm:cxn modelId="{E0D4EE23-8551-4DF7-B8F8-B84C820686D9}" srcId="{713CE483-54C6-4AA9-A885-9675E3055279}" destId="{1D39DEC7-A086-46F0-ADF5-52B84A6BE1B4}" srcOrd="0" destOrd="0" parTransId="{F999B479-8098-43A5-B2CE-02F0C208D2A7}" sibTransId="{48B18584-BF35-4B06-95AB-FED9FDE1CAB6}"/>
    <dgm:cxn modelId="{34A10E5D-65E8-460E-8143-1143E2498368}" type="presOf" srcId="{420BE0EB-07A5-437C-9539-D4ECD4C466B4}" destId="{0313EE47-FAE7-4096-BBAA-381CD1D457FA}" srcOrd="0" destOrd="3" presId="urn:microsoft.com/office/officeart/2005/8/layout/list1"/>
    <dgm:cxn modelId="{D7AAAFB4-B347-4929-B6D2-C1D5A133DBDE}" type="presParOf" srcId="{0FB29A08-CCD9-403A-A00E-C179DC58A63E}" destId="{30CE054D-C737-40CF-812B-4ADC6D617F81}" srcOrd="0" destOrd="0" presId="urn:microsoft.com/office/officeart/2005/8/layout/list1"/>
    <dgm:cxn modelId="{6E3D0AEC-22FB-4203-BBD3-A0D4B725697D}" type="presParOf" srcId="{30CE054D-C737-40CF-812B-4ADC6D617F81}" destId="{5D580EB2-C99D-48BF-AC4D-C0E5E09DBC85}" srcOrd="0" destOrd="0" presId="urn:microsoft.com/office/officeart/2005/8/layout/list1"/>
    <dgm:cxn modelId="{83CB0C88-F660-4622-ABAA-B1127B6BC05D}" type="presParOf" srcId="{30CE054D-C737-40CF-812B-4ADC6D617F81}" destId="{A8C342EC-62EE-4E12-B246-8F442AF19AC5}" srcOrd="1" destOrd="0" presId="urn:microsoft.com/office/officeart/2005/8/layout/list1"/>
    <dgm:cxn modelId="{9D338542-AD87-44B4-B661-3433BB9D2FF3}" type="presParOf" srcId="{0FB29A08-CCD9-403A-A00E-C179DC58A63E}" destId="{2E9FAD26-0FB0-49A6-8CFB-F25C124D50E4}" srcOrd="1" destOrd="0" presId="urn:microsoft.com/office/officeart/2005/8/layout/list1"/>
    <dgm:cxn modelId="{07206846-4A45-4DBF-A6FC-0294E01B9C9A}" type="presParOf" srcId="{0FB29A08-CCD9-403A-A00E-C179DC58A63E}" destId="{0313EE47-FAE7-4096-BBAA-381CD1D457FA}" srcOrd="2" destOrd="0" presId="urn:microsoft.com/office/officeart/2005/8/layout/list1"/>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E9214C2-3825-46C4-A935-C869F0C8161A}" type="doc">
      <dgm:prSet loTypeId="urn:microsoft.com/office/officeart/2005/8/layout/list1" loCatId="list" qsTypeId="urn:microsoft.com/office/officeart/2005/8/quickstyle/simple1" qsCatId="simple" csTypeId="urn:microsoft.com/office/officeart/2005/8/colors/accent1_4" csCatId="accent1" phldr="1"/>
      <dgm:spPr/>
      <dgm:t>
        <a:bodyPr/>
        <a:lstStyle/>
        <a:p>
          <a:endParaRPr lang="en-US"/>
        </a:p>
      </dgm:t>
    </dgm:pt>
    <dgm:pt modelId="{713CE483-54C6-4AA9-A885-9675E3055279}">
      <dgm:prSet phldrT="[Text]" custT="1"/>
      <dgm:spPr>
        <a:solidFill>
          <a:srgbClr val="3B8289"/>
        </a:solidFill>
      </dgm:spPr>
      <dgm:t>
        <a:bodyPr/>
        <a:lstStyle/>
        <a:p>
          <a:r>
            <a:rPr lang="en-US" sz="1800" b="1" dirty="0" smtClean="0">
              <a:solidFill>
                <a:schemeClr val="accent6"/>
              </a:solidFill>
              <a:latin typeface="+mn-lt"/>
            </a:rPr>
            <a:t>RUN</a:t>
          </a:r>
          <a:r>
            <a:rPr lang="en-US" sz="1800" b="1" dirty="0" smtClean="0">
              <a:latin typeface="+mn-lt"/>
            </a:rPr>
            <a:t> – Game-Changers</a:t>
          </a:r>
          <a:endParaRPr lang="en-US" sz="1800" b="1" dirty="0">
            <a:latin typeface="+mn-lt"/>
          </a:endParaRPr>
        </a:p>
      </dgm:t>
    </dgm:pt>
    <dgm:pt modelId="{60CE121C-E505-4F29-9D1A-AA3196A9DF86}" type="parTrans" cxnId="{E23B3FAA-C870-43BC-B833-669CEB0D53B6}">
      <dgm:prSet/>
      <dgm:spPr/>
      <dgm:t>
        <a:bodyPr/>
        <a:lstStyle/>
        <a:p>
          <a:endParaRPr lang="en-US"/>
        </a:p>
      </dgm:t>
    </dgm:pt>
    <dgm:pt modelId="{C5C16172-A70F-4A7A-950A-F678FE6CDCC5}" type="sibTrans" cxnId="{E23B3FAA-C870-43BC-B833-669CEB0D53B6}">
      <dgm:prSet/>
      <dgm:spPr/>
      <dgm:t>
        <a:bodyPr/>
        <a:lstStyle/>
        <a:p>
          <a:endParaRPr lang="en-US"/>
        </a:p>
      </dgm:t>
    </dgm:pt>
    <dgm:pt modelId="{1D39DEC7-A086-46F0-ADF5-52B84A6BE1B4}">
      <dgm:prSet phldrT="[Text]" custT="1"/>
      <dgm:spPr/>
      <dgm:t>
        <a:bodyPr/>
        <a:lstStyle/>
        <a:p>
          <a:r>
            <a:rPr lang="en-US" sz="1200" b="1" dirty="0" smtClean="0">
              <a:latin typeface="+mn-lt"/>
              <a:cs typeface="Calibri" panose="020F0502020204030204" pitchFamily="34" charset="0"/>
            </a:rPr>
            <a:t>Effective dimensional metallic restoration of propulsion items</a:t>
          </a:r>
          <a:endParaRPr lang="en-US" sz="1200" b="1" dirty="0">
            <a:latin typeface="+mn-lt"/>
            <a:cs typeface="Calibri" panose="020F0502020204030204" pitchFamily="34" charset="0"/>
          </a:endParaRPr>
        </a:p>
      </dgm:t>
    </dgm:pt>
    <dgm:pt modelId="{F999B479-8098-43A5-B2CE-02F0C208D2A7}" type="parTrans" cxnId="{E0D4EE23-8551-4DF7-B8F8-B84C820686D9}">
      <dgm:prSet/>
      <dgm:spPr/>
      <dgm:t>
        <a:bodyPr/>
        <a:lstStyle/>
        <a:p>
          <a:endParaRPr lang="en-US"/>
        </a:p>
      </dgm:t>
    </dgm:pt>
    <dgm:pt modelId="{48B18584-BF35-4B06-95AB-FED9FDE1CAB6}" type="sibTrans" cxnId="{E0D4EE23-8551-4DF7-B8F8-B84C820686D9}">
      <dgm:prSet/>
      <dgm:spPr/>
      <dgm:t>
        <a:bodyPr/>
        <a:lstStyle/>
        <a:p>
          <a:endParaRPr lang="en-US"/>
        </a:p>
      </dgm:t>
    </dgm:pt>
    <dgm:pt modelId="{E02AFC57-7323-4EC3-901B-01A9AA18FB9E}">
      <dgm:prSet phldrT="[Text]" custT="1"/>
      <dgm:spPr/>
      <dgm:t>
        <a:bodyPr/>
        <a:lstStyle/>
        <a:p>
          <a:r>
            <a:rPr lang="en-US" sz="1200" b="1" dirty="0" smtClean="0">
              <a:latin typeface="+mn-lt"/>
              <a:cs typeface="Calibri" panose="020F0502020204030204" pitchFamily="34" charset="0"/>
            </a:rPr>
            <a:t>Better microstructural control</a:t>
          </a:r>
          <a:endParaRPr lang="en-US" sz="1200" b="1" dirty="0">
            <a:latin typeface="+mn-lt"/>
            <a:cs typeface="Calibri" panose="020F0502020204030204" pitchFamily="34" charset="0"/>
          </a:endParaRPr>
        </a:p>
      </dgm:t>
    </dgm:pt>
    <dgm:pt modelId="{025D00DE-31D8-4604-AFFA-52C2960BFED2}" type="parTrans" cxnId="{D7EC7227-74DB-45E3-B585-1C274A3ACC96}">
      <dgm:prSet/>
      <dgm:spPr/>
      <dgm:t>
        <a:bodyPr/>
        <a:lstStyle/>
        <a:p>
          <a:endParaRPr lang="en-US"/>
        </a:p>
      </dgm:t>
    </dgm:pt>
    <dgm:pt modelId="{4EEEE4E4-AC20-4F51-B801-7B78D29BEDF5}" type="sibTrans" cxnId="{D7EC7227-74DB-45E3-B585-1C274A3ACC96}">
      <dgm:prSet/>
      <dgm:spPr/>
      <dgm:t>
        <a:bodyPr/>
        <a:lstStyle/>
        <a:p>
          <a:endParaRPr lang="en-US"/>
        </a:p>
      </dgm:t>
    </dgm:pt>
    <dgm:pt modelId="{A409837B-10F7-4968-B47C-AD803E118A08}">
      <dgm:prSet phldrT="[Text]" custT="1"/>
      <dgm:spPr/>
      <dgm:t>
        <a:bodyPr/>
        <a:lstStyle/>
        <a:p>
          <a:r>
            <a:rPr lang="en-US" sz="1200" b="1" dirty="0" smtClean="0">
              <a:latin typeface="+mn-lt"/>
              <a:cs typeface="Calibri" panose="020F0502020204030204" pitchFamily="34" charset="0"/>
            </a:rPr>
            <a:t>Manufacture of parts On-Demand</a:t>
          </a:r>
          <a:endParaRPr lang="en-US" sz="1200" b="1" dirty="0">
            <a:latin typeface="+mn-lt"/>
            <a:cs typeface="Calibri" panose="020F0502020204030204" pitchFamily="34" charset="0"/>
          </a:endParaRPr>
        </a:p>
      </dgm:t>
    </dgm:pt>
    <dgm:pt modelId="{AC5FCE7D-B195-4863-91CD-834AE70A4E9F}" type="parTrans" cxnId="{CB3B63D5-498A-4037-85C9-BE79D7B28079}">
      <dgm:prSet/>
      <dgm:spPr/>
      <dgm:t>
        <a:bodyPr/>
        <a:lstStyle/>
        <a:p>
          <a:endParaRPr lang="en-US"/>
        </a:p>
      </dgm:t>
    </dgm:pt>
    <dgm:pt modelId="{B876E282-6E11-49EF-8AC4-152CE22DC4EF}" type="sibTrans" cxnId="{CB3B63D5-498A-4037-85C9-BE79D7B28079}">
      <dgm:prSet/>
      <dgm:spPr/>
      <dgm:t>
        <a:bodyPr/>
        <a:lstStyle/>
        <a:p>
          <a:endParaRPr lang="en-US"/>
        </a:p>
      </dgm:t>
    </dgm:pt>
    <dgm:pt modelId="{19A7D51D-278A-4954-8BA6-0F7BEAA32129}">
      <dgm:prSet phldrT="[Text]" custT="1"/>
      <dgm:spPr/>
      <dgm:t>
        <a:bodyPr/>
        <a:lstStyle/>
        <a:p>
          <a:r>
            <a:rPr lang="en-US" sz="1200" b="1" dirty="0" smtClean="0">
              <a:latin typeface="+mn-lt"/>
              <a:cs typeface="Calibri" panose="020F0502020204030204" pitchFamily="34" charset="0"/>
            </a:rPr>
            <a:t>Near Net Form Castings &amp; Extrusions</a:t>
          </a:r>
          <a:endParaRPr lang="en-US" sz="1200" b="1" dirty="0">
            <a:latin typeface="+mn-lt"/>
            <a:cs typeface="Calibri" panose="020F0502020204030204" pitchFamily="34" charset="0"/>
          </a:endParaRPr>
        </a:p>
      </dgm:t>
    </dgm:pt>
    <dgm:pt modelId="{C1D8A5CA-265F-4007-BA1B-8184CA04ECFC}" type="parTrans" cxnId="{93F32B55-712F-48F3-8457-E22CC007EE5C}">
      <dgm:prSet/>
      <dgm:spPr/>
      <dgm:t>
        <a:bodyPr/>
        <a:lstStyle/>
        <a:p>
          <a:endParaRPr lang="en-US"/>
        </a:p>
      </dgm:t>
    </dgm:pt>
    <dgm:pt modelId="{1EECAE94-F306-423F-BD6F-8F0FEDB29816}" type="sibTrans" cxnId="{93F32B55-712F-48F3-8457-E22CC007EE5C}">
      <dgm:prSet/>
      <dgm:spPr/>
      <dgm:t>
        <a:bodyPr/>
        <a:lstStyle/>
        <a:p>
          <a:endParaRPr lang="en-US"/>
        </a:p>
      </dgm:t>
    </dgm:pt>
    <dgm:pt modelId="{73E3EB2A-8E1A-4724-B47A-579B959296B7}">
      <dgm:prSet phldrT="[Text]" custT="1"/>
      <dgm:spPr/>
      <dgm:t>
        <a:bodyPr/>
        <a:lstStyle/>
        <a:p>
          <a:r>
            <a:rPr lang="en-US" sz="1200" b="1" dirty="0" smtClean="0">
              <a:solidFill>
                <a:schemeClr val="tx1"/>
              </a:solidFill>
              <a:latin typeface="+mn-lt"/>
              <a:cs typeface="Calibri" panose="020F0502020204030204" pitchFamily="34" charset="0"/>
            </a:rPr>
            <a:t>Fully redesigned supply chain and ops plans</a:t>
          </a:r>
          <a:endParaRPr lang="en-US" sz="1200" b="1" dirty="0">
            <a:solidFill>
              <a:schemeClr val="tx1"/>
            </a:solidFill>
            <a:latin typeface="+mn-lt"/>
            <a:cs typeface="Calibri" panose="020F0502020204030204" pitchFamily="34" charset="0"/>
          </a:endParaRPr>
        </a:p>
      </dgm:t>
    </dgm:pt>
    <dgm:pt modelId="{C041AE1A-D6CC-46D3-B5CD-FFCCCEC4658C}" type="parTrans" cxnId="{78BE4AC9-41E6-4C41-BDDB-389EB075A923}">
      <dgm:prSet/>
      <dgm:spPr/>
      <dgm:t>
        <a:bodyPr/>
        <a:lstStyle/>
        <a:p>
          <a:endParaRPr lang="en-US"/>
        </a:p>
      </dgm:t>
    </dgm:pt>
    <dgm:pt modelId="{D7E770FA-AA26-4E3C-9FAC-9368E656FE5C}" type="sibTrans" cxnId="{78BE4AC9-41E6-4C41-BDDB-389EB075A923}">
      <dgm:prSet/>
      <dgm:spPr/>
      <dgm:t>
        <a:bodyPr/>
        <a:lstStyle/>
        <a:p>
          <a:endParaRPr lang="en-US"/>
        </a:p>
      </dgm:t>
    </dgm:pt>
    <dgm:pt modelId="{D762CE7B-98CA-46DF-95C9-2806C04D2484}">
      <dgm:prSet phldrT="[Text]" custT="1"/>
      <dgm:spPr/>
      <dgm:t>
        <a:bodyPr/>
        <a:lstStyle/>
        <a:p>
          <a:endParaRPr lang="en-US" sz="1200" b="1" dirty="0">
            <a:solidFill>
              <a:schemeClr val="tx1"/>
            </a:solidFill>
            <a:latin typeface="+mn-lt"/>
            <a:cs typeface="Calibri" panose="020F0502020204030204" pitchFamily="34" charset="0"/>
          </a:endParaRPr>
        </a:p>
      </dgm:t>
    </dgm:pt>
    <dgm:pt modelId="{58DF2FDB-5A07-4448-9F96-724BE90337FB}" type="parTrans" cxnId="{C3C33E84-3989-4F49-9163-34E0C0E07DF1}">
      <dgm:prSet/>
      <dgm:spPr/>
      <dgm:t>
        <a:bodyPr/>
        <a:lstStyle/>
        <a:p>
          <a:endParaRPr lang="en-US"/>
        </a:p>
      </dgm:t>
    </dgm:pt>
    <dgm:pt modelId="{A67981D0-1CD5-4B64-8AE9-9835AD5B5672}" type="sibTrans" cxnId="{C3C33E84-3989-4F49-9163-34E0C0E07DF1}">
      <dgm:prSet/>
      <dgm:spPr/>
      <dgm:t>
        <a:bodyPr/>
        <a:lstStyle/>
        <a:p>
          <a:endParaRPr lang="en-US"/>
        </a:p>
      </dgm:t>
    </dgm:pt>
    <dgm:pt modelId="{0FB29A08-CCD9-403A-A00E-C179DC58A63E}" type="pres">
      <dgm:prSet presAssocID="{5E9214C2-3825-46C4-A935-C869F0C8161A}" presName="linear" presStyleCnt="0">
        <dgm:presLayoutVars>
          <dgm:dir/>
          <dgm:animLvl val="lvl"/>
          <dgm:resizeHandles val="exact"/>
        </dgm:presLayoutVars>
      </dgm:prSet>
      <dgm:spPr/>
      <dgm:t>
        <a:bodyPr/>
        <a:lstStyle/>
        <a:p>
          <a:endParaRPr lang="en-US"/>
        </a:p>
      </dgm:t>
    </dgm:pt>
    <dgm:pt modelId="{30CE054D-C737-40CF-812B-4ADC6D617F81}" type="pres">
      <dgm:prSet presAssocID="{713CE483-54C6-4AA9-A885-9675E3055279}" presName="parentLin" presStyleCnt="0"/>
      <dgm:spPr/>
    </dgm:pt>
    <dgm:pt modelId="{5D580EB2-C99D-48BF-AC4D-C0E5E09DBC85}" type="pres">
      <dgm:prSet presAssocID="{713CE483-54C6-4AA9-A885-9675E3055279}" presName="parentLeftMargin" presStyleLbl="node1" presStyleIdx="0" presStyleCnt="1"/>
      <dgm:spPr/>
      <dgm:t>
        <a:bodyPr/>
        <a:lstStyle/>
        <a:p>
          <a:endParaRPr lang="en-US"/>
        </a:p>
      </dgm:t>
    </dgm:pt>
    <dgm:pt modelId="{A8C342EC-62EE-4E12-B246-8F442AF19AC5}" type="pres">
      <dgm:prSet presAssocID="{713CE483-54C6-4AA9-A885-9675E3055279}" presName="parentText" presStyleLbl="node1" presStyleIdx="0" presStyleCnt="1" custScaleX="104998" custScaleY="249525">
        <dgm:presLayoutVars>
          <dgm:chMax val="0"/>
          <dgm:bulletEnabled val="1"/>
        </dgm:presLayoutVars>
      </dgm:prSet>
      <dgm:spPr/>
      <dgm:t>
        <a:bodyPr/>
        <a:lstStyle/>
        <a:p>
          <a:endParaRPr lang="en-US"/>
        </a:p>
      </dgm:t>
    </dgm:pt>
    <dgm:pt modelId="{2E9FAD26-0FB0-49A6-8CFB-F25C124D50E4}" type="pres">
      <dgm:prSet presAssocID="{713CE483-54C6-4AA9-A885-9675E3055279}" presName="negativeSpace" presStyleCnt="0"/>
      <dgm:spPr/>
    </dgm:pt>
    <dgm:pt modelId="{0313EE47-FAE7-4096-BBAA-381CD1D457FA}" type="pres">
      <dgm:prSet presAssocID="{713CE483-54C6-4AA9-A885-9675E3055279}" presName="childText" presStyleLbl="conFgAcc1" presStyleIdx="0" presStyleCnt="1" custLinFactNeighborY="22902">
        <dgm:presLayoutVars>
          <dgm:bulletEnabled val="1"/>
        </dgm:presLayoutVars>
      </dgm:prSet>
      <dgm:spPr/>
      <dgm:t>
        <a:bodyPr/>
        <a:lstStyle/>
        <a:p>
          <a:endParaRPr lang="en-US"/>
        </a:p>
      </dgm:t>
    </dgm:pt>
  </dgm:ptLst>
  <dgm:cxnLst>
    <dgm:cxn modelId="{C3C33E84-3989-4F49-9163-34E0C0E07DF1}" srcId="{713CE483-54C6-4AA9-A885-9675E3055279}" destId="{D762CE7B-98CA-46DF-95C9-2806C04D2484}" srcOrd="5" destOrd="0" parTransId="{58DF2FDB-5A07-4448-9F96-724BE90337FB}" sibTransId="{A67981D0-1CD5-4B64-8AE9-9835AD5B5672}"/>
    <dgm:cxn modelId="{CB3B63D5-498A-4037-85C9-BE79D7B28079}" srcId="{713CE483-54C6-4AA9-A885-9675E3055279}" destId="{A409837B-10F7-4968-B47C-AD803E118A08}" srcOrd="2" destOrd="0" parTransId="{AC5FCE7D-B195-4863-91CD-834AE70A4E9F}" sibTransId="{B876E282-6E11-49EF-8AC4-152CE22DC4EF}"/>
    <dgm:cxn modelId="{93F32B55-712F-48F3-8457-E22CC007EE5C}" srcId="{713CE483-54C6-4AA9-A885-9675E3055279}" destId="{19A7D51D-278A-4954-8BA6-0F7BEAA32129}" srcOrd="3" destOrd="0" parTransId="{C1D8A5CA-265F-4007-BA1B-8184CA04ECFC}" sibTransId="{1EECAE94-F306-423F-BD6F-8F0FEDB29816}"/>
    <dgm:cxn modelId="{C1F01E0A-5E29-431B-B347-994D6EDFD266}" type="presOf" srcId="{E02AFC57-7323-4EC3-901B-01A9AA18FB9E}" destId="{0313EE47-FAE7-4096-BBAA-381CD1D457FA}" srcOrd="0" destOrd="1" presId="urn:microsoft.com/office/officeart/2005/8/layout/list1"/>
    <dgm:cxn modelId="{06099EA8-F356-4611-AC75-A37D2DA4D42B}" type="presOf" srcId="{19A7D51D-278A-4954-8BA6-0F7BEAA32129}" destId="{0313EE47-FAE7-4096-BBAA-381CD1D457FA}" srcOrd="0" destOrd="3" presId="urn:microsoft.com/office/officeart/2005/8/layout/list1"/>
    <dgm:cxn modelId="{69A23C1A-4123-4146-8ACF-24DB4A1DCDC8}" type="presOf" srcId="{5E9214C2-3825-46C4-A935-C869F0C8161A}" destId="{0FB29A08-CCD9-403A-A00E-C179DC58A63E}" srcOrd="0" destOrd="0" presId="urn:microsoft.com/office/officeart/2005/8/layout/list1"/>
    <dgm:cxn modelId="{E23B3FAA-C870-43BC-B833-669CEB0D53B6}" srcId="{5E9214C2-3825-46C4-A935-C869F0C8161A}" destId="{713CE483-54C6-4AA9-A885-9675E3055279}" srcOrd="0" destOrd="0" parTransId="{60CE121C-E505-4F29-9D1A-AA3196A9DF86}" sibTransId="{C5C16172-A70F-4A7A-950A-F678FE6CDCC5}"/>
    <dgm:cxn modelId="{D7EC7227-74DB-45E3-B585-1C274A3ACC96}" srcId="{713CE483-54C6-4AA9-A885-9675E3055279}" destId="{E02AFC57-7323-4EC3-901B-01A9AA18FB9E}" srcOrd="1" destOrd="0" parTransId="{025D00DE-31D8-4604-AFFA-52C2960BFED2}" sibTransId="{4EEEE4E4-AC20-4F51-B801-7B78D29BEDF5}"/>
    <dgm:cxn modelId="{78BE4AC9-41E6-4C41-BDDB-389EB075A923}" srcId="{713CE483-54C6-4AA9-A885-9675E3055279}" destId="{73E3EB2A-8E1A-4724-B47A-579B959296B7}" srcOrd="4" destOrd="0" parTransId="{C041AE1A-D6CC-46D3-B5CD-FFCCCEC4658C}" sibTransId="{D7E770FA-AA26-4E3C-9FAC-9368E656FE5C}"/>
    <dgm:cxn modelId="{F4EA8F57-9DFC-42F3-A7FE-B43E3E785F17}" type="presOf" srcId="{713CE483-54C6-4AA9-A885-9675E3055279}" destId="{5D580EB2-C99D-48BF-AC4D-C0E5E09DBC85}" srcOrd="0" destOrd="0" presId="urn:microsoft.com/office/officeart/2005/8/layout/list1"/>
    <dgm:cxn modelId="{84CBC1E9-7005-4B35-AC2D-7E15CBB9FDE6}" type="presOf" srcId="{D762CE7B-98CA-46DF-95C9-2806C04D2484}" destId="{0313EE47-FAE7-4096-BBAA-381CD1D457FA}" srcOrd="0" destOrd="5" presId="urn:microsoft.com/office/officeart/2005/8/layout/list1"/>
    <dgm:cxn modelId="{E0D4EE23-8551-4DF7-B8F8-B84C820686D9}" srcId="{713CE483-54C6-4AA9-A885-9675E3055279}" destId="{1D39DEC7-A086-46F0-ADF5-52B84A6BE1B4}" srcOrd="0" destOrd="0" parTransId="{F999B479-8098-43A5-B2CE-02F0C208D2A7}" sibTransId="{48B18584-BF35-4B06-95AB-FED9FDE1CAB6}"/>
    <dgm:cxn modelId="{FDDCCD54-B74E-4739-BCC1-49CF9B687AA7}" type="presOf" srcId="{1D39DEC7-A086-46F0-ADF5-52B84A6BE1B4}" destId="{0313EE47-FAE7-4096-BBAA-381CD1D457FA}" srcOrd="0" destOrd="0" presId="urn:microsoft.com/office/officeart/2005/8/layout/list1"/>
    <dgm:cxn modelId="{0E443671-1072-48CA-88BA-DAA5028AC45B}" type="presOf" srcId="{73E3EB2A-8E1A-4724-B47A-579B959296B7}" destId="{0313EE47-FAE7-4096-BBAA-381CD1D457FA}" srcOrd="0" destOrd="4" presId="urn:microsoft.com/office/officeart/2005/8/layout/list1"/>
    <dgm:cxn modelId="{135187DD-2C0B-4387-82BA-6E183DA1E67E}" type="presOf" srcId="{713CE483-54C6-4AA9-A885-9675E3055279}" destId="{A8C342EC-62EE-4E12-B246-8F442AF19AC5}" srcOrd="1" destOrd="0" presId="urn:microsoft.com/office/officeart/2005/8/layout/list1"/>
    <dgm:cxn modelId="{DD88F57A-F89C-46F6-BAF9-B255F44AADDC}" type="presOf" srcId="{A409837B-10F7-4968-B47C-AD803E118A08}" destId="{0313EE47-FAE7-4096-BBAA-381CD1D457FA}" srcOrd="0" destOrd="2" presId="urn:microsoft.com/office/officeart/2005/8/layout/list1"/>
    <dgm:cxn modelId="{3FE84241-4576-4A7B-B550-6BF8F1C16F61}" type="presParOf" srcId="{0FB29A08-CCD9-403A-A00E-C179DC58A63E}" destId="{30CE054D-C737-40CF-812B-4ADC6D617F81}" srcOrd="0" destOrd="0" presId="urn:microsoft.com/office/officeart/2005/8/layout/list1"/>
    <dgm:cxn modelId="{7572A21B-726F-4F61-92A2-BA352035AED2}" type="presParOf" srcId="{30CE054D-C737-40CF-812B-4ADC6D617F81}" destId="{5D580EB2-C99D-48BF-AC4D-C0E5E09DBC85}" srcOrd="0" destOrd="0" presId="urn:microsoft.com/office/officeart/2005/8/layout/list1"/>
    <dgm:cxn modelId="{3AFB0E2A-D886-430B-95E6-651988E4E9C6}" type="presParOf" srcId="{30CE054D-C737-40CF-812B-4ADC6D617F81}" destId="{A8C342EC-62EE-4E12-B246-8F442AF19AC5}" srcOrd="1" destOrd="0" presId="urn:microsoft.com/office/officeart/2005/8/layout/list1"/>
    <dgm:cxn modelId="{4958C9C9-191C-4C9B-84A2-2BDF233786AA}" type="presParOf" srcId="{0FB29A08-CCD9-403A-A00E-C179DC58A63E}" destId="{2E9FAD26-0FB0-49A6-8CFB-F25C124D50E4}" srcOrd="1" destOrd="0" presId="urn:microsoft.com/office/officeart/2005/8/layout/list1"/>
    <dgm:cxn modelId="{9F3F1142-50FB-4024-BFDF-5D3DC0FE21E3}" type="presParOf" srcId="{0FB29A08-CCD9-403A-A00E-C179DC58A63E}" destId="{0313EE47-FAE7-4096-BBAA-381CD1D457FA}" srcOrd="2" destOrd="0" presId="urn:microsoft.com/office/officeart/2005/8/layout/list1"/>
  </dgm:cxnLst>
  <dgm:bg/>
  <dgm:whole/>
  <dgm:extLst>
    <a:ext uri="http://schemas.microsoft.com/office/drawing/2008/diagram">
      <dsp:dataModelExt xmlns:dsp="http://schemas.microsoft.com/office/drawing/2008/diagram" relId="rId20"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5E9214C2-3825-46C4-A935-C869F0C8161A}" type="doc">
      <dgm:prSet loTypeId="urn:microsoft.com/office/officeart/2005/8/layout/list1" loCatId="list" qsTypeId="urn:microsoft.com/office/officeart/2005/8/quickstyle/simple1" qsCatId="simple" csTypeId="urn:microsoft.com/office/officeart/2005/8/colors/accent1_4" csCatId="accent1" phldr="1"/>
      <dgm:spPr/>
      <dgm:t>
        <a:bodyPr/>
        <a:lstStyle/>
        <a:p>
          <a:endParaRPr lang="en-US"/>
        </a:p>
      </dgm:t>
    </dgm:pt>
    <dgm:pt modelId="{713CE483-54C6-4AA9-A885-9675E3055279}">
      <dgm:prSet phldrT="[Text]" custT="1"/>
      <dgm:spPr>
        <a:solidFill>
          <a:schemeClr val="bg1">
            <a:lumMod val="50000"/>
          </a:schemeClr>
        </a:solidFill>
        <a:ln>
          <a:solidFill>
            <a:schemeClr val="bg2"/>
          </a:solidFill>
        </a:ln>
      </dgm:spPr>
      <dgm:t>
        <a:bodyPr/>
        <a:lstStyle/>
        <a:p>
          <a:r>
            <a:rPr lang="en-US" sz="1800" b="1" dirty="0" smtClean="0">
              <a:solidFill>
                <a:srgbClr val="2D2DB9"/>
              </a:solidFill>
              <a:latin typeface="+mn-lt"/>
              <a:cs typeface="Calibri" panose="020F0502020204030204" pitchFamily="34" charset="0"/>
            </a:rPr>
            <a:t>CRAWL </a:t>
          </a:r>
          <a:r>
            <a:rPr lang="en-US" sz="1800" b="1" dirty="0" smtClean="0">
              <a:latin typeface="+mn-lt"/>
              <a:cs typeface="Calibri" panose="020F0502020204030204" pitchFamily="34" charset="0"/>
            </a:rPr>
            <a:t>– Immediate Value</a:t>
          </a:r>
          <a:endParaRPr lang="en-US" sz="1800" b="1" dirty="0">
            <a:latin typeface="+mn-lt"/>
            <a:cs typeface="Calibri" panose="020F0502020204030204" pitchFamily="34" charset="0"/>
          </a:endParaRPr>
        </a:p>
      </dgm:t>
    </dgm:pt>
    <dgm:pt modelId="{60CE121C-E505-4F29-9D1A-AA3196A9DF86}" type="parTrans" cxnId="{E23B3FAA-C870-43BC-B833-669CEB0D53B6}">
      <dgm:prSet/>
      <dgm:spPr/>
      <dgm:t>
        <a:bodyPr/>
        <a:lstStyle/>
        <a:p>
          <a:endParaRPr lang="en-US"/>
        </a:p>
      </dgm:t>
    </dgm:pt>
    <dgm:pt modelId="{C5C16172-A70F-4A7A-950A-F678FE6CDCC5}" type="sibTrans" cxnId="{E23B3FAA-C870-43BC-B833-669CEB0D53B6}">
      <dgm:prSet/>
      <dgm:spPr/>
      <dgm:t>
        <a:bodyPr/>
        <a:lstStyle/>
        <a:p>
          <a:endParaRPr lang="en-US"/>
        </a:p>
      </dgm:t>
    </dgm:pt>
    <dgm:pt modelId="{0FB29A08-CCD9-403A-A00E-C179DC58A63E}" type="pres">
      <dgm:prSet presAssocID="{5E9214C2-3825-46C4-A935-C869F0C8161A}" presName="linear" presStyleCnt="0">
        <dgm:presLayoutVars>
          <dgm:dir/>
          <dgm:animLvl val="lvl"/>
          <dgm:resizeHandles val="exact"/>
        </dgm:presLayoutVars>
      </dgm:prSet>
      <dgm:spPr/>
      <dgm:t>
        <a:bodyPr/>
        <a:lstStyle/>
        <a:p>
          <a:endParaRPr lang="en-US"/>
        </a:p>
      </dgm:t>
    </dgm:pt>
    <dgm:pt modelId="{30CE054D-C737-40CF-812B-4ADC6D617F81}" type="pres">
      <dgm:prSet presAssocID="{713CE483-54C6-4AA9-A885-9675E3055279}" presName="parentLin" presStyleCnt="0"/>
      <dgm:spPr/>
    </dgm:pt>
    <dgm:pt modelId="{5D580EB2-C99D-48BF-AC4D-C0E5E09DBC85}" type="pres">
      <dgm:prSet presAssocID="{713CE483-54C6-4AA9-A885-9675E3055279}" presName="parentLeftMargin" presStyleLbl="node1" presStyleIdx="0" presStyleCnt="1"/>
      <dgm:spPr/>
      <dgm:t>
        <a:bodyPr/>
        <a:lstStyle/>
        <a:p>
          <a:endParaRPr lang="en-US"/>
        </a:p>
      </dgm:t>
    </dgm:pt>
    <dgm:pt modelId="{A8C342EC-62EE-4E12-B246-8F442AF19AC5}" type="pres">
      <dgm:prSet presAssocID="{713CE483-54C6-4AA9-A885-9675E3055279}" presName="parentText" presStyleLbl="node1" presStyleIdx="0" presStyleCnt="1" custScaleX="107581" custScaleY="46051" custLinFactNeighborX="-100000" custLinFactNeighborY="-55739">
        <dgm:presLayoutVars>
          <dgm:chMax val="0"/>
          <dgm:bulletEnabled val="1"/>
        </dgm:presLayoutVars>
      </dgm:prSet>
      <dgm:spPr/>
      <dgm:t>
        <a:bodyPr/>
        <a:lstStyle/>
        <a:p>
          <a:endParaRPr lang="en-US"/>
        </a:p>
      </dgm:t>
    </dgm:pt>
    <dgm:pt modelId="{2E9FAD26-0FB0-49A6-8CFB-F25C124D50E4}" type="pres">
      <dgm:prSet presAssocID="{713CE483-54C6-4AA9-A885-9675E3055279}" presName="negativeSpace" presStyleCnt="0"/>
      <dgm:spPr/>
    </dgm:pt>
    <dgm:pt modelId="{0313EE47-FAE7-4096-BBAA-381CD1D457FA}" type="pres">
      <dgm:prSet presAssocID="{713CE483-54C6-4AA9-A885-9675E3055279}" presName="childText" presStyleLbl="conFgAcc1" presStyleIdx="0" presStyleCnt="1" custScaleY="177528" custLinFactNeighborX="-1702" custLinFactNeighborY="7629">
        <dgm:presLayoutVars>
          <dgm:bulletEnabled val="1"/>
        </dgm:presLayoutVars>
      </dgm:prSet>
      <dgm:spPr>
        <a:ln>
          <a:solidFill>
            <a:srgbClr val="808080"/>
          </a:solidFill>
        </a:ln>
      </dgm:spPr>
      <dgm:t>
        <a:bodyPr/>
        <a:lstStyle/>
        <a:p>
          <a:endParaRPr lang="en-US"/>
        </a:p>
      </dgm:t>
    </dgm:pt>
  </dgm:ptLst>
  <dgm:cxnLst>
    <dgm:cxn modelId="{74248977-9268-4EB6-8AC3-B791780AC544}" type="presOf" srcId="{713CE483-54C6-4AA9-A885-9675E3055279}" destId="{A8C342EC-62EE-4E12-B246-8F442AF19AC5}" srcOrd="1" destOrd="0" presId="urn:microsoft.com/office/officeart/2005/8/layout/list1"/>
    <dgm:cxn modelId="{E23B3FAA-C870-43BC-B833-669CEB0D53B6}" srcId="{5E9214C2-3825-46C4-A935-C869F0C8161A}" destId="{713CE483-54C6-4AA9-A885-9675E3055279}" srcOrd="0" destOrd="0" parTransId="{60CE121C-E505-4F29-9D1A-AA3196A9DF86}" sibTransId="{C5C16172-A70F-4A7A-950A-F678FE6CDCC5}"/>
    <dgm:cxn modelId="{77706A9A-0939-4FBA-884D-7B4075885697}" type="presOf" srcId="{713CE483-54C6-4AA9-A885-9675E3055279}" destId="{5D580EB2-C99D-48BF-AC4D-C0E5E09DBC85}" srcOrd="0" destOrd="0" presId="urn:microsoft.com/office/officeart/2005/8/layout/list1"/>
    <dgm:cxn modelId="{3A57D27B-BE38-4C29-83DD-29627F782E3B}" type="presOf" srcId="{5E9214C2-3825-46C4-A935-C869F0C8161A}" destId="{0FB29A08-CCD9-403A-A00E-C179DC58A63E}" srcOrd="0" destOrd="0" presId="urn:microsoft.com/office/officeart/2005/8/layout/list1"/>
    <dgm:cxn modelId="{52E9DCAD-D26F-4BF9-8289-4A68B34960F5}" type="presParOf" srcId="{0FB29A08-CCD9-403A-A00E-C179DC58A63E}" destId="{30CE054D-C737-40CF-812B-4ADC6D617F81}" srcOrd="0" destOrd="0" presId="urn:microsoft.com/office/officeart/2005/8/layout/list1"/>
    <dgm:cxn modelId="{B4CB7AF5-9E7E-41DD-B4AF-78A72F35867A}" type="presParOf" srcId="{30CE054D-C737-40CF-812B-4ADC6D617F81}" destId="{5D580EB2-C99D-48BF-AC4D-C0E5E09DBC85}" srcOrd="0" destOrd="0" presId="urn:microsoft.com/office/officeart/2005/8/layout/list1"/>
    <dgm:cxn modelId="{067B571C-7EA2-4143-8D82-09F8EAC335CF}" type="presParOf" srcId="{30CE054D-C737-40CF-812B-4ADC6D617F81}" destId="{A8C342EC-62EE-4E12-B246-8F442AF19AC5}" srcOrd="1" destOrd="0" presId="urn:microsoft.com/office/officeart/2005/8/layout/list1"/>
    <dgm:cxn modelId="{5DA0C623-3153-4295-B2A9-986BF202C18D}" type="presParOf" srcId="{0FB29A08-CCD9-403A-A00E-C179DC58A63E}" destId="{2E9FAD26-0FB0-49A6-8CFB-F25C124D50E4}" srcOrd="1" destOrd="0" presId="urn:microsoft.com/office/officeart/2005/8/layout/list1"/>
    <dgm:cxn modelId="{ECB63766-DFA2-4B3B-9966-5879EBB8BD6B}" type="presParOf" srcId="{0FB29A08-CCD9-403A-A00E-C179DC58A63E}" destId="{0313EE47-FAE7-4096-BBAA-381CD1D457F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5E9214C2-3825-46C4-A935-C869F0C8161A}" type="doc">
      <dgm:prSet loTypeId="urn:microsoft.com/office/officeart/2005/8/layout/list1" loCatId="list" qsTypeId="urn:microsoft.com/office/officeart/2005/8/quickstyle/simple1" qsCatId="simple" csTypeId="urn:microsoft.com/office/officeart/2005/8/colors/accent1_4" csCatId="accent1" phldr="1"/>
      <dgm:spPr/>
      <dgm:t>
        <a:bodyPr/>
        <a:lstStyle/>
        <a:p>
          <a:endParaRPr lang="en-US"/>
        </a:p>
      </dgm:t>
    </dgm:pt>
    <dgm:pt modelId="{713CE483-54C6-4AA9-A885-9675E3055279}">
      <dgm:prSet phldrT="[Text]" custT="1"/>
      <dgm:spPr>
        <a:solidFill>
          <a:srgbClr val="808080"/>
        </a:solidFill>
        <a:ln>
          <a:solidFill>
            <a:srgbClr val="808080"/>
          </a:solidFill>
        </a:ln>
      </dgm:spPr>
      <dgm:t>
        <a:bodyPr/>
        <a:lstStyle/>
        <a:p>
          <a:r>
            <a:rPr lang="en-US" sz="1800" b="1" dirty="0" smtClean="0">
              <a:solidFill>
                <a:srgbClr val="2D2DB9"/>
              </a:solidFill>
              <a:latin typeface="+mn-lt"/>
              <a:cs typeface="Calibri" panose="020F0502020204030204" pitchFamily="34" charset="0"/>
            </a:rPr>
            <a:t>WALK</a:t>
          </a:r>
          <a:r>
            <a:rPr lang="en-US" sz="1800" b="1" dirty="0" smtClean="0">
              <a:latin typeface="+mn-lt"/>
              <a:cs typeface="Calibri" panose="020F0502020204030204" pitchFamily="34" charset="0"/>
            </a:rPr>
            <a:t> – Mid-Term Outlook</a:t>
          </a:r>
          <a:endParaRPr lang="en-US" sz="1800" b="1" dirty="0">
            <a:latin typeface="+mn-lt"/>
            <a:cs typeface="Calibri" panose="020F0502020204030204" pitchFamily="34" charset="0"/>
          </a:endParaRPr>
        </a:p>
      </dgm:t>
    </dgm:pt>
    <dgm:pt modelId="{60CE121C-E505-4F29-9D1A-AA3196A9DF86}" type="parTrans" cxnId="{E23B3FAA-C870-43BC-B833-669CEB0D53B6}">
      <dgm:prSet/>
      <dgm:spPr/>
      <dgm:t>
        <a:bodyPr/>
        <a:lstStyle/>
        <a:p>
          <a:endParaRPr lang="en-US"/>
        </a:p>
      </dgm:t>
    </dgm:pt>
    <dgm:pt modelId="{C5C16172-A70F-4A7A-950A-F678FE6CDCC5}" type="sibTrans" cxnId="{E23B3FAA-C870-43BC-B833-669CEB0D53B6}">
      <dgm:prSet/>
      <dgm:spPr/>
      <dgm:t>
        <a:bodyPr/>
        <a:lstStyle/>
        <a:p>
          <a:endParaRPr lang="en-US"/>
        </a:p>
      </dgm:t>
    </dgm:pt>
    <dgm:pt modelId="{0FB29A08-CCD9-403A-A00E-C179DC58A63E}" type="pres">
      <dgm:prSet presAssocID="{5E9214C2-3825-46C4-A935-C869F0C8161A}" presName="linear" presStyleCnt="0">
        <dgm:presLayoutVars>
          <dgm:dir/>
          <dgm:animLvl val="lvl"/>
          <dgm:resizeHandles val="exact"/>
        </dgm:presLayoutVars>
      </dgm:prSet>
      <dgm:spPr/>
      <dgm:t>
        <a:bodyPr/>
        <a:lstStyle/>
        <a:p>
          <a:endParaRPr lang="en-US"/>
        </a:p>
      </dgm:t>
    </dgm:pt>
    <dgm:pt modelId="{30CE054D-C737-40CF-812B-4ADC6D617F81}" type="pres">
      <dgm:prSet presAssocID="{713CE483-54C6-4AA9-A885-9675E3055279}" presName="parentLin" presStyleCnt="0"/>
      <dgm:spPr/>
    </dgm:pt>
    <dgm:pt modelId="{5D580EB2-C99D-48BF-AC4D-C0E5E09DBC85}" type="pres">
      <dgm:prSet presAssocID="{713CE483-54C6-4AA9-A885-9675E3055279}" presName="parentLeftMargin" presStyleLbl="node1" presStyleIdx="0" presStyleCnt="1"/>
      <dgm:spPr/>
      <dgm:t>
        <a:bodyPr/>
        <a:lstStyle/>
        <a:p>
          <a:endParaRPr lang="en-US"/>
        </a:p>
      </dgm:t>
    </dgm:pt>
    <dgm:pt modelId="{A8C342EC-62EE-4E12-B246-8F442AF19AC5}" type="pres">
      <dgm:prSet presAssocID="{713CE483-54C6-4AA9-A885-9675E3055279}" presName="parentText" presStyleLbl="node1" presStyleIdx="0" presStyleCnt="1" custScaleX="109747" custScaleY="24759" custLinFactX="-212" custLinFactNeighborX="-100000" custLinFactNeighborY="-26241">
        <dgm:presLayoutVars>
          <dgm:chMax val="0"/>
          <dgm:bulletEnabled val="1"/>
        </dgm:presLayoutVars>
      </dgm:prSet>
      <dgm:spPr/>
      <dgm:t>
        <a:bodyPr/>
        <a:lstStyle/>
        <a:p>
          <a:endParaRPr lang="en-US"/>
        </a:p>
      </dgm:t>
    </dgm:pt>
    <dgm:pt modelId="{2E9FAD26-0FB0-49A6-8CFB-F25C124D50E4}" type="pres">
      <dgm:prSet presAssocID="{713CE483-54C6-4AA9-A885-9675E3055279}" presName="negativeSpace" presStyleCnt="0"/>
      <dgm:spPr/>
    </dgm:pt>
    <dgm:pt modelId="{0313EE47-FAE7-4096-BBAA-381CD1D457FA}" type="pres">
      <dgm:prSet presAssocID="{713CE483-54C6-4AA9-A885-9675E3055279}" presName="childText" presStyleLbl="conFgAcc1" presStyleIdx="0" presStyleCnt="1" custScaleX="99687" custLinFactY="-50904" custLinFactNeighborX="3185" custLinFactNeighborY="-100000">
        <dgm:presLayoutVars>
          <dgm:bulletEnabled val="1"/>
        </dgm:presLayoutVars>
      </dgm:prSet>
      <dgm:spPr>
        <a:ln>
          <a:solidFill>
            <a:srgbClr val="808080"/>
          </a:solidFill>
        </a:ln>
      </dgm:spPr>
      <dgm:t>
        <a:bodyPr/>
        <a:lstStyle/>
        <a:p>
          <a:endParaRPr lang="en-US"/>
        </a:p>
      </dgm:t>
    </dgm:pt>
  </dgm:ptLst>
  <dgm:cxnLst>
    <dgm:cxn modelId="{BF49A64F-8644-4E82-9D3D-E5CABEB9A363}" type="presOf" srcId="{713CE483-54C6-4AA9-A885-9675E3055279}" destId="{5D580EB2-C99D-48BF-AC4D-C0E5E09DBC85}" srcOrd="0" destOrd="0" presId="urn:microsoft.com/office/officeart/2005/8/layout/list1"/>
    <dgm:cxn modelId="{8E7E2514-D361-43B3-A10D-73FEB824F56A}" type="presOf" srcId="{713CE483-54C6-4AA9-A885-9675E3055279}" destId="{A8C342EC-62EE-4E12-B246-8F442AF19AC5}" srcOrd="1" destOrd="0" presId="urn:microsoft.com/office/officeart/2005/8/layout/list1"/>
    <dgm:cxn modelId="{E23B3FAA-C870-43BC-B833-669CEB0D53B6}" srcId="{5E9214C2-3825-46C4-A935-C869F0C8161A}" destId="{713CE483-54C6-4AA9-A885-9675E3055279}" srcOrd="0" destOrd="0" parTransId="{60CE121C-E505-4F29-9D1A-AA3196A9DF86}" sibTransId="{C5C16172-A70F-4A7A-950A-F678FE6CDCC5}"/>
    <dgm:cxn modelId="{B0854B9E-6104-40A7-B7E7-2C3BBFB5E61E}" type="presOf" srcId="{5E9214C2-3825-46C4-A935-C869F0C8161A}" destId="{0FB29A08-CCD9-403A-A00E-C179DC58A63E}" srcOrd="0" destOrd="0" presId="urn:microsoft.com/office/officeart/2005/8/layout/list1"/>
    <dgm:cxn modelId="{740C72B1-0358-40EB-B223-697D6E05CB31}" type="presParOf" srcId="{0FB29A08-CCD9-403A-A00E-C179DC58A63E}" destId="{30CE054D-C737-40CF-812B-4ADC6D617F81}" srcOrd="0" destOrd="0" presId="urn:microsoft.com/office/officeart/2005/8/layout/list1"/>
    <dgm:cxn modelId="{32FF33F3-F139-47E7-9DB6-EC03402C77E3}" type="presParOf" srcId="{30CE054D-C737-40CF-812B-4ADC6D617F81}" destId="{5D580EB2-C99D-48BF-AC4D-C0E5E09DBC85}" srcOrd="0" destOrd="0" presId="urn:microsoft.com/office/officeart/2005/8/layout/list1"/>
    <dgm:cxn modelId="{37E838F6-25A2-4566-84B4-444CD527FC59}" type="presParOf" srcId="{30CE054D-C737-40CF-812B-4ADC6D617F81}" destId="{A8C342EC-62EE-4E12-B246-8F442AF19AC5}" srcOrd="1" destOrd="0" presId="urn:microsoft.com/office/officeart/2005/8/layout/list1"/>
    <dgm:cxn modelId="{DB4BE7A3-C223-40DF-8758-B82FDF0DE3A0}" type="presParOf" srcId="{0FB29A08-CCD9-403A-A00E-C179DC58A63E}" destId="{2E9FAD26-0FB0-49A6-8CFB-F25C124D50E4}" srcOrd="1" destOrd="0" presId="urn:microsoft.com/office/officeart/2005/8/layout/list1"/>
    <dgm:cxn modelId="{1461DDAC-6674-4769-9EBA-54E1252CE5E3}" type="presParOf" srcId="{0FB29A08-CCD9-403A-A00E-C179DC58A63E}" destId="{0313EE47-FAE7-4096-BBAA-381CD1D457FA}" srcOrd="2" destOrd="0" presId="urn:microsoft.com/office/officeart/2005/8/layout/list1"/>
  </dgm:cxnLst>
  <dgm:bg/>
  <dgm:whole>
    <a:ln>
      <a:solidFill>
        <a:srgbClr val="808080"/>
      </a:solidFill>
    </a:ln>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5E9214C2-3825-46C4-A935-C869F0C8161A}" type="doc">
      <dgm:prSet loTypeId="urn:microsoft.com/office/officeart/2005/8/layout/list1" loCatId="list" qsTypeId="urn:microsoft.com/office/officeart/2005/8/quickstyle/simple1" qsCatId="simple" csTypeId="urn:microsoft.com/office/officeart/2005/8/colors/accent1_4" csCatId="accent1" phldr="1"/>
      <dgm:spPr/>
      <dgm:t>
        <a:bodyPr/>
        <a:lstStyle/>
        <a:p>
          <a:endParaRPr lang="en-US"/>
        </a:p>
      </dgm:t>
    </dgm:pt>
    <dgm:pt modelId="{713CE483-54C6-4AA9-A885-9675E3055279}">
      <dgm:prSet phldrT="[Text]" custT="1"/>
      <dgm:spPr>
        <a:solidFill>
          <a:srgbClr val="808080"/>
        </a:solidFill>
        <a:ln>
          <a:solidFill>
            <a:srgbClr val="808080"/>
          </a:solidFill>
        </a:ln>
      </dgm:spPr>
      <dgm:t>
        <a:bodyPr/>
        <a:lstStyle/>
        <a:p>
          <a:r>
            <a:rPr lang="en-US" sz="1800" b="1" dirty="0" smtClean="0">
              <a:solidFill>
                <a:schemeClr val="accent6"/>
              </a:solidFill>
              <a:latin typeface="+mn-lt"/>
            </a:rPr>
            <a:t>RUN</a:t>
          </a:r>
          <a:r>
            <a:rPr lang="en-US" sz="1800" b="1" dirty="0" smtClean="0">
              <a:latin typeface="+mn-lt"/>
            </a:rPr>
            <a:t> – Game-Changers</a:t>
          </a:r>
          <a:endParaRPr lang="en-US" sz="1800" b="1" dirty="0">
            <a:latin typeface="+mn-lt"/>
          </a:endParaRPr>
        </a:p>
      </dgm:t>
    </dgm:pt>
    <dgm:pt modelId="{60CE121C-E505-4F29-9D1A-AA3196A9DF86}" type="parTrans" cxnId="{E23B3FAA-C870-43BC-B833-669CEB0D53B6}">
      <dgm:prSet/>
      <dgm:spPr/>
      <dgm:t>
        <a:bodyPr/>
        <a:lstStyle/>
        <a:p>
          <a:endParaRPr lang="en-US"/>
        </a:p>
      </dgm:t>
    </dgm:pt>
    <dgm:pt modelId="{C5C16172-A70F-4A7A-950A-F678FE6CDCC5}" type="sibTrans" cxnId="{E23B3FAA-C870-43BC-B833-669CEB0D53B6}">
      <dgm:prSet/>
      <dgm:spPr/>
      <dgm:t>
        <a:bodyPr/>
        <a:lstStyle/>
        <a:p>
          <a:endParaRPr lang="en-US"/>
        </a:p>
      </dgm:t>
    </dgm:pt>
    <dgm:pt modelId="{0FB29A08-CCD9-403A-A00E-C179DC58A63E}" type="pres">
      <dgm:prSet presAssocID="{5E9214C2-3825-46C4-A935-C869F0C8161A}" presName="linear" presStyleCnt="0">
        <dgm:presLayoutVars>
          <dgm:dir/>
          <dgm:animLvl val="lvl"/>
          <dgm:resizeHandles val="exact"/>
        </dgm:presLayoutVars>
      </dgm:prSet>
      <dgm:spPr/>
      <dgm:t>
        <a:bodyPr/>
        <a:lstStyle/>
        <a:p>
          <a:endParaRPr lang="en-US"/>
        </a:p>
      </dgm:t>
    </dgm:pt>
    <dgm:pt modelId="{30CE054D-C737-40CF-812B-4ADC6D617F81}" type="pres">
      <dgm:prSet presAssocID="{713CE483-54C6-4AA9-A885-9675E3055279}" presName="parentLin" presStyleCnt="0"/>
      <dgm:spPr/>
    </dgm:pt>
    <dgm:pt modelId="{5D580EB2-C99D-48BF-AC4D-C0E5E09DBC85}" type="pres">
      <dgm:prSet presAssocID="{713CE483-54C6-4AA9-A885-9675E3055279}" presName="parentLeftMargin" presStyleLbl="node1" presStyleIdx="0" presStyleCnt="1"/>
      <dgm:spPr/>
      <dgm:t>
        <a:bodyPr/>
        <a:lstStyle/>
        <a:p>
          <a:endParaRPr lang="en-US"/>
        </a:p>
      </dgm:t>
    </dgm:pt>
    <dgm:pt modelId="{A8C342EC-62EE-4E12-B246-8F442AF19AC5}" type="pres">
      <dgm:prSet presAssocID="{713CE483-54C6-4AA9-A885-9675E3055279}" presName="parentText" presStyleLbl="node1" presStyleIdx="0" presStyleCnt="1" custScaleX="104998" custScaleY="25914" custLinFactX="-83001" custLinFactY="-100000" custLinFactNeighborX="-100000" custLinFactNeighborY="-113720">
        <dgm:presLayoutVars>
          <dgm:chMax val="0"/>
          <dgm:bulletEnabled val="1"/>
        </dgm:presLayoutVars>
      </dgm:prSet>
      <dgm:spPr/>
      <dgm:t>
        <a:bodyPr/>
        <a:lstStyle/>
        <a:p>
          <a:endParaRPr lang="en-US"/>
        </a:p>
      </dgm:t>
    </dgm:pt>
    <dgm:pt modelId="{2E9FAD26-0FB0-49A6-8CFB-F25C124D50E4}" type="pres">
      <dgm:prSet presAssocID="{713CE483-54C6-4AA9-A885-9675E3055279}" presName="negativeSpace" presStyleCnt="0"/>
      <dgm:spPr/>
    </dgm:pt>
    <dgm:pt modelId="{0313EE47-FAE7-4096-BBAA-381CD1D457FA}" type="pres">
      <dgm:prSet presAssocID="{713CE483-54C6-4AA9-A885-9675E3055279}" presName="childText" presStyleLbl="conFgAcc1" presStyleIdx="0" presStyleCnt="1" custLinFactNeighborX="-1188" custLinFactNeighborY="-32746">
        <dgm:presLayoutVars>
          <dgm:bulletEnabled val="1"/>
        </dgm:presLayoutVars>
      </dgm:prSet>
      <dgm:spPr>
        <a:ln>
          <a:solidFill>
            <a:srgbClr val="808080"/>
          </a:solidFill>
        </a:ln>
      </dgm:spPr>
      <dgm:t>
        <a:bodyPr/>
        <a:lstStyle/>
        <a:p>
          <a:endParaRPr lang="en-US"/>
        </a:p>
      </dgm:t>
    </dgm:pt>
  </dgm:ptLst>
  <dgm:cxnLst>
    <dgm:cxn modelId="{AA3C824F-AB0B-4F1A-A926-3070077622B6}" type="presOf" srcId="{713CE483-54C6-4AA9-A885-9675E3055279}" destId="{5D580EB2-C99D-48BF-AC4D-C0E5E09DBC85}" srcOrd="0" destOrd="0" presId="urn:microsoft.com/office/officeart/2005/8/layout/list1"/>
    <dgm:cxn modelId="{E23B3FAA-C870-43BC-B833-669CEB0D53B6}" srcId="{5E9214C2-3825-46C4-A935-C869F0C8161A}" destId="{713CE483-54C6-4AA9-A885-9675E3055279}" srcOrd="0" destOrd="0" parTransId="{60CE121C-E505-4F29-9D1A-AA3196A9DF86}" sibTransId="{C5C16172-A70F-4A7A-950A-F678FE6CDCC5}"/>
    <dgm:cxn modelId="{02E12F10-06FF-4E7F-8C26-53137A2C85B4}" type="presOf" srcId="{5E9214C2-3825-46C4-A935-C869F0C8161A}" destId="{0FB29A08-CCD9-403A-A00E-C179DC58A63E}" srcOrd="0" destOrd="0" presId="urn:microsoft.com/office/officeart/2005/8/layout/list1"/>
    <dgm:cxn modelId="{061427C4-0BD7-45F7-8216-C7C91B4FF7FE}" type="presOf" srcId="{713CE483-54C6-4AA9-A885-9675E3055279}" destId="{A8C342EC-62EE-4E12-B246-8F442AF19AC5}" srcOrd="1" destOrd="0" presId="urn:microsoft.com/office/officeart/2005/8/layout/list1"/>
    <dgm:cxn modelId="{E8229B8F-8621-4F89-B3C9-B5FE0A229F40}" type="presParOf" srcId="{0FB29A08-CCD9-403A-A00E-C179DC58A63E}" destId="{30CE054D-C737-40CF-812B-4ADC6D617F81}" srcOrd="0" destOrd="0" presId="urn:microsoft.com/office/officeart/2005/8/layout/list1"/>
    <dgm:cxn modelId="{0DB9C6F6-F81F-47AA-BC8B-B060122E2A26}" type="presParOf" srcId="{30CE054D-C737-40CF-812B-4ADC6D617F81}" destId="{5D580EB2-C99D-48BF-AC4D-C0E5E09DBC85}" srcOrd="0" destOrd="0" presId="urn:microsoft.com/office/officeart/2005/8/layout/list1"/>
    <dgm:cxn modelId="{4A97F34D-75B9-4EE3-8794-9F6A5393D5C1}" type="presParOf" srcId="{30CE054D-C737-40CF-812B-4ADC6D617F81}" destId="{A8C342EC-62EE-4E12-B246-8F442AF19AC5}" srcOrd="1" destOrd="0" presId="urn:microsoft.com/office/officeart/2005/8/layout/list1"/>
    <dgm:cxn modelId="{84428023-A420-4F69-9005-9577CABE1518}" type="presParOf" srcId="{0FB29A08-CCD9-403A-A00E-C179DC58A63E}" destId="{2E9FAD26-0FB0-49A6-8CFB-F25C124D50E4}" srcOrd="1" destOrd="0" presId="urn:microsoft.com/office/officeart/2005/8/layout/list1"/>
    <dgm:cxn modelId="{372EF7FD-7952-4369-A439-96411FB775A9}" type="presParOf" srcId="{0FB29A08-CCD9-403A-A00E-C179DC58A63E}" destId="{0313EE47-FAE7-4096-BBAA-381CD1D457FA}" srcOrd="2" destOrd="0" presId="urn:microsoft.com/office/officeart/2005/8/layout/list1"/>
  </dgm:cxnLst>
  <dgm:bg/>
  <dgm:whole/>
  <dgm:extLst>
    <a:ext uri="http://schemas.microsoft.com/office/drawing/2008/diagram">
      <dsp:dataModelExt xmlns:dsp="http://schemas.microsoft.com/office/drawing/2008/diagram" relId="rId1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3EE47-FAE7-4096-BBAA-381CD1D457FA}">
      <dsp:nvSpPr>
        <dsp:cNvPr id="0" name=""/>
        <dsp:cNvSpPr/>
      </dsp:nvSpPr>
      <dsp:spPr>
        <a:xfrm>
          <a:off x="0" y="298077"/>
          <a:ext cx="4476078" cy="1162350"/>
        </a:xfrm>
        <a:prstGeom prst="rect">
          <a:avLst/>
        </a:prstGeom>
        <a:solidFill>
          <a:schemeClr val="lt1">
            <a:alpha val="9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7393" tIns="187452" rIns="347393"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smtClean="0">
              <a:latin typeface="+mn-lt"/>
              <a:cs typeface="Calibri" panose="020F0502020204030204" pitchFamily="34" charset="0"/>
            </a:rPr>
            <a:t>Tools, fixtures, prototypes, non-critical parts</a:t>
          </a:r>
          <a:endParaRPr lang="en-US" sz="1200" b="1" kern="1200" dirty="0">
            <a:latin typeface="+mn-lt"/>
            <a:cs typeface="Calibri" panose="020F0502020204030204" pitchFamily="34" charset="0"/>
          </a:endParaRPr>
        </a:p>
        <a:p>
          <a:pPr marL="114300" lvl="1" indent="-114300" algn="l" defTabSz="533400">
            <a:lnSpc>
              <a:spcPct val="90000"/>
            </a:lnSpc>
            <a:spcBef>
              <a:spcPct val="0"/>
            </a:spcBef>
            <a:spcAft>
              <a:spcPct val="15000"/>
            </a:spcAft>
            <a:buChar char="••"/>
          </a:pPr>
          <a:r>
            <a:rPr lang="en-US" sz="1200" b="1" kern="1200" dirty="0" smtClean="0">
              <a:latin typeface="+mn-lt"/>
              <a:cs typeface="Calibri" panose="020F0502020204030204" pitchFamily="34" charset="0"/>
            </a:rPr>
            <a:t>Hybrid tooling/ fixtures integrated with metal subcomponents</a:t>
          </a:r>
          <a:endParaRPr lang="en-US" sz="1200" b="1" kern="1200" dirty="0">
            <a:latin typeface="+mn-lt"/>
            <a:cs typeface="Calibri" panose="020F0502020204030204" pitchFamily="34" charset="0"/>
          </a:endParaRPr>
        </a:p>
        <a:p>
          <a:pPr marL="114300" lvl="1" indent="-114300" algn="l" defTabSz="533400">
            <a:lnSpc>
              <a:spcPct val="90000"/>
            </a:lnSpc>
            <a:spcBef>
              <a:spcPct val="0"/>
            </a:spcBef>
            <a:spcAft>
              <a:spcPct val="15000"/>
            </a:spcAft>
            <a:buChar char="••"/>
          </a:pPr>
          <a:r>
            <a:rPr lang="en-US" sz="1200" b="1" kern="1200" dirty="0" smtClean="0">
              <a:latin typeface="+mn-lt"/>
              <a:cs typeface="Calibri" panose="020F0502020204030204" pitchFamily="34" charset="0"/>
            </a:rPr>
            <a:t>Rapid prototyping for form, fit, and function</a:t>
          </a:r>
          <a:endParaRPr lang="en-US" sz="1200" b="1" kern="1200" dirty="0">
            <a:latin typeface="+mn-lt"/>
            <a:cs typeface="Calibri" panose="020F0502020204030204" pitchFamily="34" charset="0"/>
          </a:endParaRPr>
        </a:p>
        <a:p>
          <a:pPr marL="114300" lvl="1" indent="-114300" algn="l" defTabSz="533400">
            <a:lnSpc>
              <a:spcPct val="90000"/>
            </a:lnSpc>
            <a:spcBef>
              <a:spcPct val="0"/>
            </a:spcBef>
            <a:spcAft>
              <a:spcPct val="15000"/>
            </a:spcAft>
            <a:buChar char="••"/>
          </a:pPr>
          <a:r>
            <a:rPr lang="en-US" sz="1200" b="1" kern="1200" dirty="0" smtClean="0">
              <a:solidFill>
                <a:schemeClr val="tx1"/>
              </a:solidFill>
              <a:latin typeface="+mn-lt"/>
              <a:cs typeface="Calibri" panose="020F0502020204030204" pitchFamily="34" charset="0"/>
            </a:rPr>
            <a:t>Start supply chain re-design</a:t>
          </a:r>
          <a:endParaRPr lang="en-US" sz="1200" b="1" kern="1200" dirty="0">
            <a:solidFill>
              <a:schemeClr val="tx1"/>
            </a:solidFill>
            <a:latin typeface="+mn-lt"/>
            <a:cs typeface="Calibri" panose="020F0502020204030204" pitchFamily="34" charset="0"/>
          </a:endParaRPr>
        </a:p>
      </dsp:txBody>
      <dsp:txXfrm>
        <a:off x="0" y="298077"/>
        <a:ext cx="4476078" cy="1162350"/>
      </dsp:txXfrm>
    </dsp:sp>
    <dsp:sp modelId="{A8C342EC-62EE-4E12-B246-8F442AF19AC5}">
      <dsp:nvSpPr>
        <dsp:cNvPr id="0" name=""/>
        <dsp:cNvSpPr/>
      </dsp:nvSpPr>
      <dsp:spPr>
        <a:xfrm>
          <a:off x="223585" y="16003"/>
          <a:ext cx="3367494" cy="398910"/>
        </a:xfrm>
        <a:prstGeom prst="roundRect">
          <a:avLst/>
        </a:prstGeom>
        <a:solidFill>
          <a:srgbClr val="3B82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430" tIns="0" rIns="118430" bIns="0" numCol="1" spcCol="1270" anchor="ctr" anchorCtr="0">
          <a:noAutofit/>
        </a:bodyPr>
        <a:lstStyle/>
        <a:p>
          <a:pPr lvl="0" algn="l" defTabSz="800100">
            <a:lnSpc>
              <a:spcPct val="90000"/>
            </a:lnSpc>
            <a:spcBef>
              <a:spcPct val="0"/>
            </a:spcBef>
            <a:spcAft>
              <a:spcPct val="35000"/>
            </a:spcAft>
          </a:pPr>
          <a:r>
            <a:rPr lang="en-US" sz="1800" b="1" kern="1200" dirty="0" smtClean="0">
              <a:solidFill>
                <a:srgbClr val="2D2DB9"/>
              </a:solidFill>
              <a:latin typeface="+mn-lt"/>
              <a:cs typeface="Calibri" panose="020F0502020204030204" pitchFamily="34" charset="0"/>
            </a:rPr>
            <a:t>CRAWL </a:t>
          </a:r>
          <a:r>
            <a:rPr lang="en-US" sz="1800" b="1" kern="1200" dirty="0" smtClean="0">
              <a:latin typeface="+mn-lt"/>
              <a:cs typeface="Calibri" panose="020F0502020204030204" pitchFamily="34" charset="0"/>
            </a:rPr>
            <a:t>– Immediate Value</a:t>
          </a:r>
          <a:endParaRPr lang="en-US" sz="1800" b="1" kern="1200" dirty="0">
            <a:latin typeface="+mn-lt"/>
            <a:cs typeface="Calibri" panose="020F0502020204030204" pitchFamily="34" charset="0"/>
          </a:endParaRPr>
        </a:p>
      </dsp:txBody>
      <dsp:txXfrm>
        <a:off x="243058" y="35476"/>
        <a:ext cx="3328548" cy="359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3EE47-FAE7-4096-BBAA-381CD1D457FA}">
      <dsp:nvSpPr>
        <dsp:cNvPr id="0" name=""/>
        <dsp:cNvSpPr/>
      </dsp:nvSpPr>
      <dsp:spPr>
        <a:xfrm>
          <a:off x="14310" y="355950"/>
          <a:ext cx="4557689" cy="1228500"/>
        </a:xfrm>
        <a:prstGeom prst="rect">
          <a:avLst/>
        </a:prstGeom>
        <a:solidFill>
          <a:schemeClr val="lt1">
            <a:alpha val="9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4838" tIns="104140" rIns="354838"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smtClean="0">
              <a:latin typeface="+mn-lt"/>
              <a:cs typeface="Calibri" panose="020F0502020204030204" pitchFamily="34" charset="0"/>
            </a:rPr>
            <a:t>Manufacture of metal fixtures, masks, and jigs for repair process</a:t>
          </a:r>
          <a:endParaRPr lang="en-US" sz="1200" b="1" kern="1200" dirty="0">
            <a:latin typeface="+mn-lt"/>
            <a:cs typeface="Calibri" panose="020F0502020204030204" pitchFamily="34" charset="0"/>
          </a:endParaRPr>
        </a:p>
        <a:p>
          <a:pPr marL="114300" lvl="1" indent="-114300" algn="l" defTabSz="533400">
            <a:lnSpc>
              <a:spcPct val="90000"/>
            </a:lnSpc>
            <a:spcBef>
              <a:spcPct val="0"/>
            </a:spcBef>
            <a:spcAft>
              <a:spcPct val="15000"/>
            </a:spcAft>
            <a:buChar char="••"/>
          </a:pPr>
          <a:r>
            <a:rPr lang="en-US" sz="1200" b="1" kern="1200" dirty="0" smtClean="0">
              <a:latin typeface="+mn-lt"/>
              <a:cs typeface="Calibri" panose="020F0502020204030204" pitchFamily="34" charset="0"/>
            </a:rPr>
            <a:t>Manufacture of DMSMS components</a:t>
          </a:r>
          <a:endParaRPr lang="en-US" sz="1200" b="1" kern="1200" dirty="0">
            <a:latin typeface="+mn-lt"/>
            <a:cs typeface="Calibri" panose="020F0502020204030204" pitchFamily="34" charset="0"/>
          </a:endParaRPr>
        </a:p>
        <a:p>
          <a:pPr marL="114300" lvl="1" indent="-114300" algn="l" defTabSz="533400">
            <a:lnSpc>
              <a:spcPct val="90000"/>
            </a:lnSpc>
            <a:spcBef>
              <a:spcPct val="0"/>
            </a:spcBef>
            <a:spcAft>
              <a:spcPct val="15000"/>
            </a:spcAft>
            <a:buChar char="••"/>
          </a:pPr>
          <a:r>
            <a:rPr lang="en-US" sz="1200" b="1" kern="1200" dirty="0" smtClean="0">
              <a:latin typeface="+mn-lt"/>
              <a:cs typeface="Calibri" panose="020F0502020204030204" pitchFamily="34" charset="0"/>
            </a:rPr>
            <a:t>Manufacture of non-rotating and structural aircraft components</a:t>
          </a:r>
          <a:endParaRPr lang="en-US" sz="1200" b="1" kern="1200" dirty="0">
            <a:latin typeface="+mn-lt"/>
            <a:cs typeface="Calibri" panose="020F0502020204030204" pitchFamily="34" charset="0"/>
          </a:endParaRPr>
        </a:p>
        <a:p>
          <a:pPr marL="114300" lvl="1" indent="-114300" algn="l" defTabSz="533400">
            <a:lnSpc>
              <a:spcPct val="90000"/>
            </a:lnSpc>
            <a:spcBef>
              <a:spcPct val="0"/>
            </a:spcBef>
            <a:spcAft>
              <a:spcPct val="15000"/>
            </a:spcAft>
            <a:buChar char="••"/>
          </a:pPr>
          <a:r>
            <a:rPr lang="en-US" sz="1200" b="1" kern="1200" dirty="0" smtClean="0">
              <a:solidFill>
                <a:schemeClr val="tx1"/>
              </a:solidFill>
              <a:latin typeface="+mn-lt"/>
              <a:cs typeface="Calibri" panose="020F0502020204030204" pitchFamily="34" charset="0"/>
            </a:rPr>
            <a:t>Continue to redesign supply chain to support</a:t>
          </a:r>
          <a:endParaRPr lang="en-US" sz="1200" b="1" kern="1200" dirty="0">
            <a:solidFill>
              <a:schemeClr val="tx1"/>
            </a:solidFill>
            <a:latin typeface="+mn-lt"/>
            <a:cs typeface="Calibri" panose="020F0502020204030204" pitchFamily="34" charset="0"/>
          </a:endParaRPr>
        </a:p>
      </dsp:txBody>
      <dsp:txXfrm>
        <a:off x="14310" y="355950"/>
        <a:ext cx="4557689" cy="1228500"/>
      </dsp:txXfrm>
    </dsp:sp>
    <dsp:sp modelId="{A8C342EC-62EE-4E12-B246-8F442AF19AC5}">
      <dsp:nvSpPr>
        <dsp:cNvPr id="0" name=""/>
        <dsp:cNvSpPr/>
      </dsp:nvSpPr>
      <dsp:spPr>
        <a:xfrm>
          <a:off x="279987" y="0"/>
          <a:ext cx="3508912" cy="401206"/>
        </a:xfrm>
        <a:prstGeom prst="roundRect">
          <a:avLst/>
        </a:prstGeom>
        <a:solidFill>
          <a:srgbClr val="3B82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800100">
            <a:lnSpc>
              <a:spcPct val="90000"/>
            </a:lnSpc>
            <a:spcBef>
              <a:spcPct val="0"/>
            </a:spcBef>
            <a:spcAft>
              <a:spcPct val="35000"/>
            </a:spcAft>
          </a:pPr>
          <a:r>
            <a:rPr lang="en-US" sz="1800" b="1" kern="1200" dirty="0" smtClean="0">
              <a:solidFill>
                <a:srgbClr val="2D2DB9"/>
              </a:solidFill>
              <a:latin typeface="+mn-lt"/>
              <a:cs typeface="Calibri" panose="020F0502020204030204" pitchFamily="34" charset="0"/>
            </a:rPr>
            <a:t>WALK</a:t>
          </a:r>
          <a:r>
            <a:rPr lang="en-US" sz="1800" b="1" kern="1200" dirty="0" smtClean="0">
              <a:latin typeface="+mn-lt"/>
              <a:cs typeface="Calibri" panose="020F0502020204030204" pitchFamily="34" charset="0"/>
            </a:rPr>
            <a:t> – Mid-Term Outlook</a:t>
          </a:r>
          <a:endParaRPr lang="en-US" sz="1800" b="1" kern="1200" dirty="0">
            <a:latin typeface="+mn-lt"/>
            <a:cs typeface="Calibri" panose="020F0502020204030204" pitchFamily="34" charset="0"/>
          </a:endParaRPr>
        </a:p>
      </dsp:txBody>
      <dsp:txXfrm>
        <a:off x="299572" y="19585"/>
        <a:ext cx="3469742" cy="3620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3EE47-FAE7-4096-BBAA-381CD1D457FA}">
      <dsp:nvSpPr>
        <dsp:cNvPr id="0" name=""/>
        <dsp:cNvSpPr/>
      </dsp:nvSpPr>
      <dsp:spPr>
        <a:xfrm>
          <a:off x="0" y="258776"/>
          <a:ext cx="4552278" cy="1265223"/>
        </a:xfrm>
        <a:prstGeom prst="rect">
          <a:avLst/>
        </a:prstGeom>
        <a:solidFill>
          <a:schemeClr val="lt1">
            <a:alpha val="9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3307" tIns="149128" rIns="353307"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smtClean="0">
              <a:latin typeface="+mn-lt"/>
              <a:cs typeface="Calibri" panose="020F0502020204030204" pitchFamily="34" charset="0"/>
            </a:rPr>
            <a:t>Effective dimensional metallic restoration of propulsion items</a:t>
          </a:r>
          <a:endParaRPr lang="en-US" sz="1200" b="1" kern="1200" dirty="0">
            <a:latin typeface="+mn-lt"/>
            <a:cs typeface="Calibri" panose="020F0502020204030204" pitchFamily="34" charset="0"/>
          </a:endParaRPr>
        </a:p>
        <a:p>
          <a:pPr marL="114300" lvl="1" indent="-114300" algn="l" defTabSz="533400">
            <a:lnSpc>
              <a:spcPct val="90000"/>
            </a:lnSpc>
            <a:spcBef>
              <a:spcPct val="0"/>
            </a:spcBef>
            <a:spcAft>
              <a:spcPct val="15000"/>
            </a:spcAft>
            <a:buChar char="••"/>
          </a:pPr>
          <a:r>
            <a:rPr lang="en-US" sz="1200" b="1" kern="1200" dirty="0" smtClean="0">
              <a:latin typeface="+mn-lt"/>
              <a:cs typeface="Calibri" panose="020F0502020204030204" pitchFamily="34" charset="0"/>
            </a:rPr>
            <a:t>Better microstructural control</a:t>
          </a:r>
          <a:endParaRPr lang="en-US" sz="1200" b="1" kern="1200" dirty="0">
            <a:latin typeface="+mn-lt"/>
            <a:cs typeface="Calibri" panose="020F0502020204030204" pitchFamily="34" charset="0"/>
          </a:endParaRPr>
        </a:p>
        <a:p>
          <a:pPr marL="114300" lvl="1" indent="-114300" algn="l" defTabSz="533400">
            <a:lnSpc>
              <a:spcPct val="90000"/>
            </a:lnSpc>
            <a:spcBef>
              <a:spcPct val="0"/>
            </a:spcBef>
            <a:spcAft>
              <a:spcPct val="15000"/>
            </a:spcAft>
            <a:buChar char="••"/>
          </a:pPr>
          <a:r>
            <a:rPr lang="en-US" sz="1200" b="1" kern="1200" dirty="0" smtClean="0">
              <a:latin typeface="+mn-lt"/>
              <a:cs typeface="Calibri" panose="020F0502020204030204" pitchFamily="34" charset="0"/>
            </a:rPr>
            <a:t>Manufacture of parts On-Demand</a:t>
          </a:r>
          <a:endParaRPr lang="en-US" sz="1200" b="1" kern="1200" dirty="0">
            <a:latin typeface="+mn-lt"/>
            <a:cs typeface="Calibri" panose="020F0502020204030204" pitchFamily="34" charset="0"/>
          </a:endParaRPr>
        </a:p>
        <a:p>
          <a:pPr marL="114300" lvl="1" indent="-114300" algn="l" defTabSz="533400">
            <a:lnSpc>
              <a:spcPct val="90000"/>
            </a:lnSpc>
            <a:spcBef>
              <a:spcPct val="0"/>
            </a:spcBef>
            <a:spcAft>
              <a:spcPct val="15000"/>
            </a:spcAft>
            <a:buChar char="••"/>
          </a:pPr>
          <a:r>
            <a:rPr lang="en-US" sz="1200" b="1" kern="1200" dirty="0" smtClean="0">
              <a:latin typeface="+mn-lt"/>
              <a:cs typeface="Calibri" panose="020F0502020204030204" pitchFamily="34" charset="0"/>
            </a:rPr>
            <a:t>Near Net Form Castings &amp; Extrusions</a:t>
          </a:r>
          <a:endParaRPr lang="en-US" sz="1200" b="1" kern="1200" dirty="0">
            <a:latin typeface="+mn-lt"/>
            <a:cs typeface="Calibri" panose="020F0502020204030204" pitchFamily="34" charset="0"/>
          </a:endParaRPr>
        </a:p>
        <a:p>
          <a:pPr marL="114300" lvl="1" indent="-114300" algn="l" defTabSz="533400">
            <a:lnSpc>
              <a:spcPct val="90000"/>
            </a:lnSpc>
            <a:spcBef>
              <a:spcPct val="0"/>
            </a:spcBef>
            <a:spcAft>
              <a:spcPct val="15000"/>
            </a:spcAft>
            <a:buChar char="••"/>
          </a:pPr>
          <a:r>
            <a:rPr lang="en-US" sz="1200" b="1" kern="1200" dirty="0" smtClean="0">
              <a:solidFill>
                <a:schemeClr val="tx1"/>
              </a:solidFill>
              <a:latin typeface="+mn-lt"/>
              <a:cs typeface="Calibri" panose="020F0502020204030204" pitchFamily="34" charset="0"/>
            </a:rPr>
            <a:t>Fully redesigned supply chain and ops plans</a:t>
          </a:r>
          <a:endParaRPr lang="en-US" sz="1200" b="1" kern="1200" dirty="0">
            <a:solidFill>
              <a:schemeClr val="tx1"/>
            </a:solidFill>
            <a:latin typeface="+mn-lt"/>
            <a:cs typeface="Calibri" panose="020F0502020204030204" pitchFamily="34" charset="0"/>
          </a:endParaRPr>
        </a:p>
        <a:p>
          <a:pPr marL="114300" lvl="1" indent="-114300" algn="l" defTabSz="533400">
            <a:lnSpc>
              <a:spcPct val="90000"/>
            </a:lnSpc>
            <a:spcBef>
              <a:spcPct val="0"/>
            </a:spcBef>
            <a:spcAft>
              <a:spcPct val="15000"/>
            </a:spcAft>
            <a:buChar char="••"/>
          </a:pPr>
          <a:endParaRPr lang="en-US" sz="1200" b="1" kern="1200" dirty="0">
            <a:solidFill>
              <a:schemeClr val="tx1"/>
            </a:solidFill>
            <a:latin typeface="+mn-lt"/>
            <a:cs typeface="Calibri" panose="020F0502020204030204" pitchFamily="34" charset="0"/>
          </a:endParaRPr>
        </a:p>
      </dsp:txBody>
      <dsp:txXfrm>
        <a:off x="0" y="258776"/>
        <a:ext cx="4552278" cy="1265223"/>
      </dsp:txXfrm>
    </dsp:sp>
    <dsp:sp modelId="{A8C342EC-62EE-4E12-B246-8F442AF19AC5}">
      <dsp:nvSpPr>
        <dsp:cNvPr id="0" name=""/>
        <dsp:cNvSpPr/>
      </dsp:nvSpPr>
      <dsp:spPr>
        <a:xfrm>
          <a:off x="227391" y="814"/>
          <a:ext cx="3342593" cy="321587"/>
        </a:xfrm>
        <a:prstGeom prst="roundRect">
          <a:avLst/>
        </a:prstGeom>
        <a:solidFill>
          <a:srgbClr val="3B82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446" tIns="0" rIns="120446" bIns="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accent6"/>
              </a:solidFill>
              <a:latin typeface="+mn-lt"/>
            </a:rPr>
            <a:t>RUN</a:t>
          </a:r>
          <a:r>
            <a:rPr lang="en-US" sz="1800" b="1" kern="1200" dirty="0" smtClean="0">
              <a:latin typeface="+mn-lt"/>
            </a:rPr>
            <a:t> – Game-Changers</a:t>
          </a:r>
          <a:endParaRPr lang="en-US" sz="1800" b="1" kern="1200" dirty="0">
            <a:latin typeface="+mn-lt"/>
          </a:endParaRPr>
        </a:p>
      </dsp:txBody>
      <dsp:txXfrm>
        <a:off x="243090" y="16513"/>
        <a:ext cx="3311195" cy="2901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3EE47-FAE7-4096-BBAA-381CD1D457FA}">
      <dsp:nvSpPr>
        <dsp:cNvPr id="0" name=""/>
        <dsp:cNvSpPr/>
      </dsp:nvSpPr>
      <dsp:spPr>
        <a:xfrm>
          <a:off x="0" y="28516"/>
          <a:ext cx="4476078" cy="1431585"/>
        </a:xfrm>
        <a:prstGeom prst="rect">
          <a:avLst/>
        </a:prstGeom>
        <a:solidFill>
          <a:schemeClr val="lt1">
            <a:alpha val="90000"/>
            <a:hueOff val="0"/>
            <a:satOff val="0"/>
            <a:lumOff val="0"/>
            <a:alphaOff val="0"/>
          </a:schemeClr>
        </a:solidFill>
        <a:ln w="25400" cap="flat" cmpd="sng" algn="ctr">
          <a:solidFill>
            <a:srgbClr val="808080"/>
          </a:solidFill>
          <a:prstDash val="solid"/>
        </a:ln>
        <a:effectLst/>
      </dsp:spPr>
      <dsp:style>
        <a:lnRef idx="2">
          <a:scrgbClr r="0" g="0" b="0"/>
        </a:lnRef>
        <a:fillRef idx="1">
          <a:scrgbClr r="0" g="0" b="0"/>
        </a:fillRef>
        <a:effectRef idx="0">
          <a:scrgbClr r="0" g="0" b="0"/>
        </a:effectRef>
        <a:fontRef idx="minor"/>
      </dsp:style>
    </dsp:sp>
    <dsp:sp modelId="{A8C342EC-62EE-4E12-B246-8F442AF19AC5}">
      <dsp:nvSpPr>
        <dsp:cNvPr id="0" name=""/>
        <dsp:cNvSpPr/>
      </dsp:nvSpPr>
      <dsp:spPr>
        <a:xfrm>
          <a:off x="0" y="0"/>
          <a:ext cx="3370786" cy="435016"/>
        </a:xfrm>
        <a:prstGeom prst="roundRect">
          <a:avLst/>
        </a:prstGeom>
        <a:solidFill>
          <a:schemeClr val="bg1">
            <a:lumMod val="5000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430" tIns="0" rIns="118430" bIns="0" numCol="1" spcCol="1270" anchor="ctr" anchorCtr="0">
          <a:noAutofit/>
        </a:bodyPr>
        <a:lstStyle/>
        <a:p>
          <a:pPr lvl="0" algn="l" defTabSz="800100">
            <a:lnSpc>
              <a:spcPct val="90000"/>
            </a:lnSpc>
            <a:spcBef>
              <a:spcPct val="0"/>
            </a:spcBef>
            <a:spcAft>
              <a:spcPct val="35000"/>
            </a:spcAft>
          </a:pPr>
          <a:r>
            <a:rPr lang="en-US" sz="1800" b="1" kern="1200" dirty="0" smtClean="0">
              <a:solidFill>
                <a:srgbClr val="2D2DB9"/>
              </a:solidFill>
              <a:latin typeface="+mn-lt"/>
              <a:cs typeface="Calibri" panose="020F0502020204030204" pitchFamily="34" charset="0"/>
            </a:rPr>
            <a:t>CRAWL </a:t>
          </a:r>
          <a:r>
            <a:rPr lang="en-US" sz="1800" b="1" kern="1200" dirty="0" smtClean="0">
              <a:latin typeface="+mn-lt"/>
              <a:cs typeface="Calibri" panose="020F0502020204030204" pitchFamily="34" charset="0"/>
            </a:rPr>
            <a:t>– Immediate Value</a:t>
          </a:r>
          <a:endParaRPr lang="en-US" sz="1800" b="1" kern="1200" dirty="0">
            <a:latin typeface="+mn-lt"/>
            <a:cs typeface="Calibri" panose="020F0502020204030204" pitchFamily="34" charset="0"/>
          </a:endParaRPr>
        </a:p>
      </dsp:txBody>
      <dsp:txXfrm>
        <a:off x="21236" y="21236"/>
        <a:ext cx="3328314" cy="3925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3EE47-FAE7-4096-BBAA-381CD1D457FA}">
      <dsp:nvSpPr>
        <dsp:cNvPr id="0" name=""/>
        <dsp:cNvSpPr/>
      </dsp:nvSpPr>
      <dsp:spPr>
        <a:xfrm>
          <a:off x="14310" y="0"/>
          <a:ext cx="4557689" cy="1587600"/>
        </a:xfrm>
        <a:prstGeom prst="rect">
          <a:avLst/>
        </a:prstGeom>
        <a:solidFill>
          <a:schemeClr val="lt1">
            <a:alpha val="90000"/>
            <a:hueOff val="0"/>
            <a:satOff val="0"/>
            <a:lumOff val="0"/>
            <a:alphaOff val="0"/>
          </a:schemeClr>
        </a:solidFill>
        <a:ln w="25400" cap="flat" cmpd="sng" algn="ctr">
          <a:solidFill>
            <a:srgbClr val="808080"/>
          </a:solidFill>
          <a:prstDash val="solid"/>
        </a:ln>
        <a:effectLst/>
      </dsp:spPr>
      <dsp:style>
        <a:lnRef idx="2">
          <a:scrgbClr r="0" g="0" b="0"/>
        </a:lnRef>
        <a:fillRef idx="1">
          <a:scrgbClr r="0" g="0" b="0"/>
        </a:fillRef>
        <a:effectRef idx="0">
          <a:scrgbClr r="0" g="0" b="0"/>
        </a:effectRef>
        <a:fontRef idx="minor"/>
      </dsp:style>
    </dsp:sp>
    <dsp:sp modelId="{A8C342EC-62EE-4E12-B246-8F442AF19AC5}">
      <dsp:nvSpPr>
        <dsp:cNvPr id="0" name=""/>
        <dsp:cNvSpPr/>
      </dsp:nvSpPr>
      <dsp:spPr>
        <a:xfrm>
          <a:off x="0" y="0"/>
          <a:ext cx="3512342" cy="460457"/>
        </a:xfrm>
        <a:prstGeom prst="roundRect">
          <a:avLst/>
        </a:prstGeom>
        <a:solidFill>
          <a:srgbClr val="808080"/>
        </a:solidFill>
        <a:ln w="25400" cap="flat" cmpd="sng" algn="ctr">
          <a:solidFill>
            <a:srgbClr val="80808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800100">
            <a:lnSpc>
              <a:spcPct val="90000"/>
            </a:lnSpc>
            <a:spcBef>
              <a:spcPct val="0"/>
            </a:spcBef>
            <a:spcAft>
              <a:spcPct val="35000"/>
            </a:spcAft>
          </a:pPr>
          <a:r>
            <a:rPr lang="en-US" sz="1800" b="1" kern="1200" dirty="0" smtClean="0">
              <a:solidFill>
                <a:srgbClr val="2D2DB9"/>
              </a:solidFill>
              <a:latin typeface="+mn-lt"/>
              <a:cs typeface="Calibri" panose="020F0502020204030204" pitchFamily="34" charset="0"/>
            </a:rPr>
            <a:t>WALK</a:t>
          </a:r>
          <a:r>
            <a:rPr lang="en-US" sz="1800" b="1" kern="1200" dirty="0" smtClean="0">
              <a:latin typeface="+mn-lt"/>
              <a:cs typeface="Calibri" panose="020F0502020204030204" pitchFamily="34" charset="0"/>
            </a:rPr>
            <a:t> – Mid-Term Outlook</a:t>
          </a:r>
          <a:endParaRPr lang="en-US" sz="1800" b="1" kern="1200" dirty="0">
            <a:latin typeface="+mn-lt"/>
            <a:cs typeface="Calibri" panose="020F0502020204030204" pitchFamily="34" charset="0"/>
          </a:endParaRPr>
        </a:p>
      </dsp:txBody>
      <dsp:txXfrm>
        <a:off x="22478" y="22478"/>
        <a:ext cx="3467386" cy="4155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3EE47-FAE7-4096-BBAA-381CD1D457FA}">
      <dsp:nvSpPr>
        <dsp:cNvPr id="0" name=""/>
        <dsp:cNvSpPr/>
      </dsp:nvSpPr>
      <dsp:spPr>
        <a:xfrm>
          <a:off x="0" y="0"/>
          <a:ext cx="4552278" cy="1587600"/>
        </a:xfrm>
        <a:prstGeom prst="rect">
          <a:avLst/>
        </a:prstGeom>
        <a:solidFill>
          <a:schemeClr val="lt1">
            <a:alpha val="90000"/>
            <a:hueOff val="0"/>
            <a:satOff val="0"/>
            <a:lumOff val="0"/>
            <a:alphaOff val="0"/>
          </a:schemeClr>
        </a:solidFill>
        <a:ln w="25400" cap="flat" cmpd="sng" algn="ctr">
          <a:solidFill>
            <a:srgbClr val="808080"/>
          </a:solidFill>
          <a:prstDash val="solid"/>
        </a:ln>
        <a:effectLst/>
      </dsp:spPr>
      <dsp:style>
        <a:lnRef idx="2">
          <a:scrgbClr r="0" g="0" b="0"/>
        </a:lnRef>
        <a:fillRef idx="1">
          <a:scrgbClr r="0" g="0" b="0"/>
        </a:fillRef>
        <a:effectRef idx="0">
          <a:scrgbClr r="0" g="0" b="0"/>
        </a:effectRef>
        <a:fontRef idx="minor"/>
      </dsp:style>
    </dsp:sp>
    <dsp:sp modelId="{A8C342EC-62EE-4E12-B246-8F442AF19AC5}">
      <dsp:nvSpPr>
        <dsp:cNvPr id="0" name=""/>
        <dsp:cNvSpPr/>
      </dsp:nvSpPr>
      <dsp:spPr>
        <a:xfrm>
          <a:off x="0" y="0"/>
          <a:ext cx="3345860" cy="481938"/>
        </a:xfrm>
        <a:prstGeom prst="roundRect">
          <a:avLst/>
        </a:prstGeom>
        <a:solidFill>
          <a:srgbClr val="808080"/>
        </a:solidFill>
        <a:ln w="25400" cap="flat" cmpd="sng" algn="ctr">
          <a:solidFill>
            <a:srgbClr val="80808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446" tIns="0" rIns="120446" bIns="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accent6"/>
              </a:solidFill>
              <a:latin typeface="+mn-lt"/>
            </a:rPr>
            <a:t>RUN</a:t>
          </a:r>
          <a:r>
            <a:rPr lang="en-US" sz="1800" b="1" kern="1200" dirty="0" smtClean="0">
              <a:latin typeface="+mn-lt"/>
            </a:rPr>
            <a:t> – Game-Changers</a:t>
          </a:r>
          <a:endParaRPr lang="en-US" sz="1800" b="1" kern="1200" dirty="0">
            <a:latin typeface="+mn-lt"/>
          </a:endParaRPr>
        </a:p>
      </dsp:txBody>
      <dsp:txXfrm>
        <a:off x="23526" y="23526"/>
        <a:ext cx="3298808" cy="4348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5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5CC72FD-3171-4A51-9D42-5840B151C5E2}" type="datetimeFigureOut">
              <a:rPr lang="en-US" smtClean="0"/>
              <a:t>3/23/2016</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1AAC676-7B06-4171-84A9-F1A53D384771}" type="slidenum">
              <a:rPr lang="en-US" smtClean="0"/>
              <a:t>‹#›</a:t>
            </a:fld>
            <a:endParaRPr lang="en-US" dirty="0"/>
          </a:p>
        </p:txBody>
      </p:sp>
    </p:spTree>
    <p:extLst>
      <p:ext uri="{BB962C8B-B14F-4D97-AF65-F5344CB8AC3E}">
        <p14:creationId xmlns:p14="http://schemas.microsoft.com/office/powerpoint/2010/main" val="2687432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6371DB0-86F9-4041-8436-EA5F05AA04F9}" type="datetimeFigureOut">
              <a:rPr lang="en-US" smtClean="0"/>
              <a:t>3/23/2016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5E9F696-CCD7-45A3-8A65-75222C0395AF}" type="slidenum">
              <a:rPr lang="en-US" smtClean="0"/>
              <a:t>‹#›</a:t>
            </a:fld>
            <a:endParaRPr lang="en-US" dirty="0"/>
          </a:p>
        </p:txBody>
      </p:sp>
    </p:spTree>
    <p:extLst>
      <p:ext uri="{BB962C8B-B14F-4D97-AF65-F5344CB8AC3E}">
        <p14:creationId xmlns:p14="http://schemas.microsoft.com/office/powerpoint/2010/main" val="2000438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69720-64C7-400A-AB84-31A8E408D68C}"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185864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smtClean="0"/>
              <a:t>AFSC</a:t>
            </a:r>
            <a:r>
              <a:rPr lang="en-US" sz="1100" b="1" baseline="0" dirty="0" smtClean="0"/>
              <a:t> </a:t>
            </a:r>
            <a:endParaRPr lang="en-US" sz="1100" b="1" dirty="0" smtClean="0"/>
          </a:p>
          <a:p>
            <a:pPr marL="171441" indent="-171441">
              <a:buFont typeface="Arial" panose="020B0604020202020204" pitchFamily="34" charset="0"/>
              <a:buChar char="•"/>
            </a:pPr>
            <a:r>
              <a:rPr lang="en-US" sz="1100" i="1" dirty="0" smtClean="0"/>
              <a:t>How about painting</a:t>
            </a:r>
            <a:r>
              <a:rPr lang="en-US" sz="1100" i="1" baseline="0" dirty="0" smtClean="0"/>
              <a:t> and </a:t>
            </a:r>
            <a:r>
              <a:rPr lang="en-US" sz="1100" i="1" baseline="0" dirty="0" err="1" smtClean="0"/>
              <a:t>depainting</a:t>
            </a:r>
            <a:r>
              <a:rPr lang="en-US" sz="1100" i="1" baseline="0" dirty="0" smtClean="0"/>
              <a:t>?  Consider what the Sustainment Center is doing at Hill on F-16s</a:t>
            </a:r>
          </a:p>
          <a:p>
            <a:pPr marL="171441" indent="-171441">
              <a:buFont typeface="Arial" panose="020B0604020202020204" pitchFamily="34" charset="0"/>
              <a:buChar char="•"/>
            </a:pPr>
            <a:r>
              <a:rPr lang="en-US" sz="1100" i="1" baseline="0" dirty="0" smtClean="0"/>
              <a:t>Flow days were cut by over 50% and costs were cut by 75%</a:t>
            </a:r>
          </a:p>
          <a:p>
            <a:pPr marL="171441" indent="-171441">
              <a:buFont typeface="Arial" panose="020B0604020202020204" pitchFamily="34" charset="0"/>
              <a:buChar char="•"/>
            </a:pPr>
            <a:r>
              <a:rPr lang="en-US" sz="1100" i="1" baseline="0" dirty="0" smtClean="0"/>
              <a:t>Hazardous waste has been nearly eliminated</a:t>
            </a:r>
          </a:p>
          <a:p>
            <a:pPr marL="171441" indent="-171441">
              <a:buFont typeface="Arial" panose="020B0604020202020204" pitchFamily="34" charset="0"/>
              <a:buChar char="•"/>
            </a:pPr>
            <a:r>
              <a:rPr lang="en-US" sz="1100" i="1" baseline="0" dirty="0" smtClean="0"/>
              <a:t>These technologies are being implemented on C-130s as well</a:t>
            </a:r>
          </a:p>
          <a:p>
            <a:pPr marL="171450" indent="-171450">
              <a:buFontTx/>
              <a:buChar char="-"/>
            </a:pPr>
            <a:endParaRPr lang="en-US" sz="1100" strike="noStrike" baseline="0" dirty="0" smtClean="0">
              <a:solidFill>
                <a:srgbClr val="FF0000"/>
              </a:solidFill>
            </a:endParaRPr>
          </a:p>
          <a:p>
            <a:pPr marL="171450" indent="-171450">
              <a:buFontTx/>
              <a:buChar char="-"/>
            </a:pPr>
            <a:r>
              <a:rPr lang="en-US" sz="1100" strike="noStrike" baseline="0" dirty="0" smtClean="0">
                <a:solidFill>
                  <a:srgbClr val="FF0000"/>
                </a:solidFill>
              </a:rPr>
              <a:t>We’ve all seen how a concept that is only Science fiction in a theater or on TV becomes just a part of how our world operates (Star Trek communicators to cell phones/blue tooth technology, mini devices in the 80s that looked much like an IPAD, there are many….</a:t>
            </a:r>
          </a:p>
          <a:p>
            <a:pPr marL="171450" indent="-171450">
              <a:buFontTx/>
              <a:buChar char="-"/>
            </a:pPr>
            <a:r>
              <a:rPr lang="en-US" sz="1100" strike="noStrike" baseline="0" dirty="0" smtClean="0">
                <a:solidFill>
                  <a:srgbClr val="FF0000"/>
                </a:solidFill>
              </a:rPr>
              <a:t>While we aren’t at the Iron Man level in DOD, we know this is our future, it isn’t a luxury, it is a necessity </a:t>
            </a:r>
          </a:p>
          <a:p>
            <a:pPr marL="171450" indent="-171450">
              <a:buFontTx/>
              <a:buChar char="-"/>
            </a:pPr>
            <a:r>
              <a:rPr lang="en-US" sz="1100" baseline="0" dirty="0" smtClean="0"/>
              <a:t>Partnership with the Sustainment Center, the SPOs, the Labs, and others, are important to deploy technology into the current industrial environment to make us more efficient and effective with todays weapon systems – we can’t wait to implement of future generation aircraft</a:t>
            </a:r>
          </a:p>
          <a:p>
            <a:pPr marL="171450" indent="-171450">
              <a:buFontTx/>
              <a:buChar char="-"/>
            </a:pPr>
            <a:r>
              <a:rPr lang="en-US" sz="1100" dirty="0" smtClean="0"/>
              <a:t>Robotics offers numerous advantages for virtually every type of operational process</a:t>
            </a:r>
          </a:p>
          <a:p>
            <a:pPr marL="628435" lvl="1" indent="-171450" defTabSz="914400">
              <a:spcAft>
                <a:spcPts val="0"/>
              </a:spcAft>
              <a:buFont typeface="Arial" panose="020B0604020202020204" pitchFamily="34" charset="0"/>
              <a:buChar char="•"/>
            </a:pPr>
            <a:r>
              <a:rPr lang="en-US" sz="1100" dirty="0" smtClean="0"/>
              <a:t>Reduces flow days</a:t>
            </a:r>
          </a:p>
          <a:p>
            <a:pPr marL="628435" lvl="1" indent="-171450" defTabSz="914400">
              <a:spcAft>
                <a:spcPts val="0"/>
              </a:spcAft>
              <a:buFont typeface="Arial" panose="020B0604020202020204" pitchFamily="34" charset="0"/>
              <a:buChar char="•"/>
            </a:pPr>
            <a:r>
              <a:rPr lang="en-US" sz="1100" dirty="0" smtClean="0"/>
              <a:t>Reduces cost</a:t>
            </a:r>
          </a:p>
          <a:p>
            <a:pPr marL="628435" lvl="1" indent="-171450" defTabSz="914400">
              <a:spcAft>
                <a:spcPts val="0"/>
              </a:spcAft>
              <a:buFont typeface="Arial" panose="020B0604020202020204" pitchFamily="34" charset="0"/>
              <a:buChar char="•"/>
            </a:pPr>
            <a:r>
              <a:rPr lang="en-US" sz="1100" dirty="0" smtClean="0"/>
              <a:t>Offers increased worker occupational health and safety</a:t>
            </a:r>
          </a:p>
          <a:p>
            <a:pPr marL="628435" lvl="1" indent="-171450" defTabSz="914400">
              <a:spcAft>
                <a:spcPts val="0"/>
              </a:spcAft>
              <a:buFont typeface="Arial" panose="020B0604020202020204" pitchFamily="34" charset="0"/>
              <a:buChar char="•"/>
            </a:pPr>
            <a:r>
              <a:rPr lang="en-US" sz="1100" dirty="0" smtClean="0"/>
              <a:t>Offers multi-functional platforms </a:t>
            </a:r>
          </a:p>
          <a:p>
            <a:pPr defTabSz="914400">
              <a:spcAft>
                <a:spcPts val="0"/>
              </a:spcAft>
              <a:buSzPct val="80000"/>
              <a:buFont typeface="Arial" pitchFamily="34" charset="0"/>
              <a:buChar char="•"/>
            </a:pPr>
            <a:r>
              <a:rPr lang="en-US" sz="1100" dirty="0" smtClean="0"/>
              <a:t>  Training is critical to success of robotic applications</a:t>
            </a:r>
          </a:p>
          <a:p>
            <a:pPr lvl="1" defTabSz="914400">
              <a:spcAft>
                <a:spcPts val="0"/>
              </a:spcAft>
              <a:buSzPct val="80000"/>
              <a:buFont typeface="Arial" pitchFamily="34" charset="0"/>
              <a:buChar char="–"/>
            </a:pPr>
            <a:r>
              <a:rPr lang="en-US" sz="1100" dirty="0" smtClean="0"/>
              <a:t>Need to address worker skill requirements for robotic operations </a:t>
            </a:r>
          </a:p>
          <a:p>
            <a:pPr lvl="1" defTabSz="914400">
              <a:spcAft>
                <a:spcPts val="0"/>
              </a:spcAft>
              <a:buSzPct val="80000"/>
              <a:buFont typeface="Arial" pitchFamily="34" charset="0"/>
              <a:buChar char="–"/>
            </a:pPr>
            <a:r>
              <a:rPr lang="en-US" sz="1100" dirty="0" smtClean="0"/>
              <a:t>Expanded worker opportunities (i.e., certifications, capabilities)</a:t>
            </a:r>
          </a:p>
          <a:p>
            <a:pPr marL="171441" indent="-171441">
              <a:buFont typeface="Arial" panose="020B0604020202020204" pitchFamily="34" charset="0"/>
              <a:buChar char="•"/>
            </a:pPr>
            <a:endParaRPr lang="en-US" sz="1100" dirty="0" smtClean="0"/>
          </a:p>
          <a:p>
            <a:pPr marL="171441" indent="-171441">
              <a:buFont typeface="Arial" panose="020B0604020202020204" pitchFamily="34" charset="0"/>
              <a:buChar char="•"/>
            </a:pPr>
            <a:endParaRPr lang="en-US" sz="1100" dirty="0"/>
          </a:p>
        </p:txBody>
      </p:sp>
      <p:sp>
        <p:nvSpPr>
          <p:cNvPr id="4" name="Slide Number Placeholder 3"/>
          <p:cNvSpPr>
            <a:spLocks noGrp="1"/>
          </p:cNvSpPr>
          <p:nvPr>
            <p:ph type="sldNum" sz="quarter" idx="10"/>
          </p:nvPr>
        </p:nvSpPr>
        <p:spPr/>
        <p:txBody>
          <a:bodyPr/>
          <a:lstStyle/>
          <a:p>
            <a:fld id="{7C470247-08A8-48FB-98B6-BE70F099BAEC}" type="slidenum">
              <a:rPr lang="en-US">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132525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100" b="1" dirty="0" smtClean="0">
                <a:solidFill>
                  <a:prstClr val="black"/>
                </a:solidFill>
                <a:cs typeface="Arial" panose="020B0604020202020204" pitchFamily="34" charset="0"/>
              </a:rPr>
              <a:t>AFLCMC &amp; AFSC</a:t>
            </a:r>
          </a:p>
          <a:p>
            <a:pPr defTabSz="931774">
              <a:defRPr/>
            </a:pPr>
            <a:r>
              <a:rPr lang="en-US" sz="1100" b="1" dirty="0" smtClean="0">
                <a:solidFill>
                  <a:prstClr val="black"/>
                </a:solidFill>
                <a:cs typeface="Arial" panose="020B0604020202020204" pitchFamily="34" charset="0"/>
              </a:rPr>
              <a:t>PSSB - </a:t>
            </a:r>
            <a:r>
              <a:rPr lang="en-US" sz="1100" dirty="0" smtClean="0"/>
              <a:t>The Product Support Steering Board (PSSB) provides an executive level stakeholder forum chaired by AFLCMC/CC and AFSC/CC to review enterprise life cycle product support and sustainment related activities with a mission to  provide an enterprise perspective to enhance decision making within the Program Executive Officer (PEO) portfolios. </a:t>
            </a:r>
          </a:p>
          <a:p>
            <a:pPr defTabSz="931774">
              <a:defRPr/>
            </a:pPr>
            <a:endParaRPr lang="en-US" sz="1100" b="1" dirty="0" smtClean="0">
              <a:solidFill>
                <a:prstClr val="black"/>
              </a:solidFill>
              <a:cs typeface="Arial" panose="020B0604020202020204" pitchFamily="34" charset="0"/>
            </a:endParaRPr>
          </a:p>
          <a:p>
            <a:r>
              <a:rPr lang="en-US" sz="1100" b="1" dirty="0" smtClean="0">
                <a:solidFill>
                  <a:prstClr val="black"/>
                </a:solidFill>
                <a:cs typeface="Arial" panose="020B0604020202020204" pitchFamily="34" charset="0"/>
              </a:rPr>
              <a:t>AAIP - </a:t>
            </a:r>
            <a:r>
              <a:rPr lang="en-US" sz="1100" dirty="0" smtClean="0"/>
              <a:t>Aircraft Availability Improvement Plan – a process to develop transformation initiatives that facilitate increased weapon system availability, increased mission capability, improved repair capability, and reduced costs.  Actionable plans are developed jointly by PMs, Lead Commands, and AFSC</a:t>
            </a:r>
            <a:endParaRPr lang="en-US" sz="1100" b="1" dirty="0" smtClean="0">
              <a:solidFill>
                <a:prstClr val="black"/>
              </a:solidFill>
              <a:cs typeface="Arial" panose="020B0604020202020204" pitchFamily="34" charset="0"/>
            </a:endParaRPr>
          </a:p>
          <a:p>
            <a:pPr defTabSz="931774">
              <a:defRPr/>
            </a:pPr>
            <a:endParaRPr lang="en-US" sz="1100" b="1" dirty="0" smtClean="0">
              <a:solidFill>
                <a:prstClr val="black"/>
              </a:solidFill>
              <a:cs typeface="Arial" panose="020B0604020202020204" pitchFamily="34" charset="0"/>
            </a:endParaRPr>
          </a:p>
          <a:p>
            <a:pPr defTabSz="931774">
              <a:defRPr/>
            </a:pPr>
            <a:r>
              <a:rPr lang="en-US" sz="1100" b="1" dirty="0" smtClean="0">
                <a:solidFill>
                  <a:prstClr val="black"/>
                </a:solidFill>
                <a:cs typeface="Arial" panose="020B0604020202020204" pitchFamily="34" charset="0"/>
              </a:rPr>
              <a:t>WSER- </a:t>
            </a:r>
            <a:r>
              <a:rPr lang="en-US" sz="1100" kern="1200" dirty="0" smtClean="0">
                <a:solidFill>
                  <a:prstClr val="black"/>
                </a:solidFill>
                <a:cs typeface="Arial" panose="020B0604020202020204" pitchFamily="34" charset="0"/>
              </a:rPr>
              <a:t>Provides a comprehensive, integrated, timely, and rhythmic (Quarterly) review focused on:</a:t>
            </a:r>
          </a:p>
          <a:p>
            <a:pPr marL="698830" lvl="1" indent="-232943" defTabSz="931774">
              <a:buFont typeface="Arial" panose="020B0604020202020204" pitchFamily="34" charset="0"/>
              <a:buAutoNum type="arabicParenBoth"/>
              <a:defRPr/>
            </a:pPr>
            <a:r>
              <a:rPr lang="en-US" sz="1100" kern="1200" dirty="0" smtClean="0">
                <a:solidFill>
                  <a:prstClr val="black"/>
                </a:solidFill>
                <a:cs typeface="Arial" panose="020B0604020202020204" pitchFamily="34" charset="0"/>
              </a:rPr>
              <a:t> present and future health of Air Force weapon systems</a:t>
            </a:r>
          </a:p>
          <a:p>
            <a:pPr marL="698830" lvl="1" indent="-232943" defTabSz="931774">
              <a:buFont typeface="Arial" panose="020B0604020202020204" pitchFamily="34" charset="0"/>
              <a:buAutoNum type="arabicParenBoth"/>
              <a:defRPr/>
            </a:pPr>
            <a:r>
              <a:rPr lang="en-US" sz="1100" kern="1200" dirty="0" smtClean="0">
                <a:solidFill>
                  <a:prstClr val="black"/>
                </a:solidFill>
                <a:cs typeface="Arial" panose="020B0604020202020204" pitchFamily="34" charset="0"/>
              </a:rPr>
              <a:t> overall AFMC Integrated Life Cycle Management (ILCM) effectiveness</a:t>
            </a:r>
          </a:p>
          <a:p>
            <a:r>
              <a:rPr lang="en-US" sz="1100" kern="1200" dirty="0" smtClean="0">
                <a:solidFill>
                  <a:schemeClr val="tx1"/>
                </a:solidFill>
              </a:rPr>
              <a:t>AFLCMC and AFSC work together in two key areas:</a:t>
            </a:r>
          </a:p>
          <a:p>
            <a:pPr marL="757066" lvl="1" indent="-291179" defTabSz="931774" eaLnBrk="0" fontAlgn="base" hangingPunct="0">
              <a:spcBef>
                <a:spcPct val="20000"/>
              </a:spcBef>
              <a:spcAft>
                <a:spcPct val="0"/>
              </a:spcAft>
              <a:buFontTx/>
              <a:buChar char="–"/>
              <a:defRPr/>
            </a:pPr>
            <a:r>
              <a:rPr lang="en-US" sz="1100" b="1" kern="0" dirty="0" smtClean="0">
                <a:solidFill>
                  <a:srgbClr val="000000"/>
                </a:solidFill>
              </a:rPr>
              <a:t>Team to ensure high quality of aircraft depot work</a:t>
            </a:r>
          </a:p>
          <a:p>
            <a:pPr marL="1222953" lvl="2" indent="-291179" defTabSz="931774" eaLnBrk="0" fontAlgn="base" hangingPunct="0">
              <a:spcBef>
                <a:spcPct val="20000"/>
              </a:spcBef>
              <a:spcAft>
                <a:spcPct val="0"/>
              </a:spcAft>
              <a:buFontTx/>
              <a:buChar char="–"/>
              <a:defRPr/>
            </a:pPr>
            <a:r>
              <a:rPr lang="en-US" sz="1100" kern="0" dirty="0" smtClean="0">
                <a:solidFill>
                  <a:srgbClr val="000000"/>
                </a:solidFill>
              </a:rPr>
              <a:t>From requirements documentation/workload planning through work package execution and delivery of aircraft back to the unit</a:t>
            </a:r>
          </a:p>
          <a:p>
            <a:pPr marL="1222953" lvl="2" indent="-291179" defTabSz="931774" eaLnBrk="0" fontAlgn="base" hangingPunct="0">
              <a:spcBef>
                <a:spcPct val="20000"/>
              </a:spcBef>
              <a:spcAft>
                <a:spcPct val="0"/>
              </a:spcAft>
              <a:buFontTx/>
              <a:buChar char="–"/>
              <a:defRPr/>
            </a:pPr>
            <a:r>
              <a:rPr lang="en-US" sz="1100" kern="0" dirty="0" smtClean="0">
                <a:solidFill>
                  <a:srgbClr val="000000"/>
                </a:solidFill>
              </a:rPr>
              <a:t>If Aircraft Inspection Deficiency Report rate exceeds standard, team initiates 8-step process to identify root causes of workmanship defects and implement countermeasures (e.g., B-52)</a:t>
            </a:r>
          </a:p>
          <a:p>
            <a:pPr marL="757066" lvl="1" indent="-291179" defTabSz="931774" eaLnBrk="0" fontAlgn="base" hangingPunct="0">
              <a:spcBef>
                <a:spcPct val="20000"/>
              </a:spcBef>
              <a:spcAft>
                <a:spcPct val="0"/>
              </a:spcAft>
              <a:buFontTx/>
              <a:buChar char="–"/>
              <a:defRPr/>
            </a:pPr>
            <a:r>
              <a:rPr lang="en-US" sz="1100" b="1" kern="0" dirty="0" smtClean="0">
                <a:solidFill>
                  <a:srgbClr val="000000"/>
                </a:solidFill>
              </a:rPr>
              <a:t>Collaborate to meet supply challenges</a:t>
            </a:r>
          </a:p>
          <a:p>
            <a:pPr marL="1222953" lvl="2" indent="-291179" defTabSz="931774" eaLnBrk="0" fontAlgn="base" hangingPunct="0">
              <a:spcBef>
                <a:spcPct val="20000"/>
              </a:spcBef>
              <a:spcAft>
                <a:spcPct val="0"/>
              </a:spcAft>
              <a:buFontTx/>
              <a:buChar char="–"/>
              <a:defRPr/>
            </a:pPr>
            <a:r>
              <a:rPr lang="en-US" sz="1100" kern="0" dirty="0" smtClean="0">
                <a:solidFill>
                  <a:srgbClr val="000000"/>
                </a:solidFill>
              </a:rPr>
              <a:t>AFSC’s MICAP analysis of Air Force- and DLA-managed items reveals current/future drivers negatively impacting not mission capable (for supply), or NMCS, rates</a:t>
            </a:r>
          </a:p>
          <a:p>
            <a:pPr marL="931774" lvl="2" defTabSz="931774" eaLnBrk="0" fontAlgn="base" hangingPunct="0">
              <a:spcBef>
                <a:spcPct val="20000"/>
              </a:spcBef>
              <a:spcAft>
                <a:spcPct val="0"/>
              </a:spcAft>
              <a:defRPr/>
            </a:pPr>
            <a:r>
              <a:rPr lang="en-US" sz="1100" kern="0" dirty="0" smtClean="0">
                <a:solidFill>
                  <a:srgbClr val="000000"/>
                </a:solidFill>
              </a:rPr>
              <a:t>       -- Reports include constraint/mitigation/get well date information which enable AFLCMC &amp; MAJCOMs team members to actively manage the fleet</a:t>
            </a:r>
          </a:p>
          <a:p>
            <a:endParaRPr lang="en-US" sz="1100" dirty="0" smtClean="0">
              <a:solidFill>
                <a:srgbClr val="FF0000"/>
              </a:solidFill>
            </a:endParaRPr>
          </a:p>
          <a:p>
            <a:r>
              <a:rPr lang="en-US" sz="1100" dirty="0" smtClean="0">
                <a:solidFill>
                  <a:srgbClr val="FF0000"/>
                </a:solidFill>
              </a:rPr>
              <a:t>Slide from Steven Gray/LGS</a:t>
            </a:r>
            <a:endParaRPr lang="en-US" sz="1100" dirty="0">
              <a:solidFill>
                <a:srgbClr val="FF0000"/>
              </a:solidFill>
            </a:endParaRPr>
          </a:p>
        </p:txBody>
      </p:sp>
      <p:sp>
        <p:nvSpPr>
          <p:cNvPr id="4" name="Slide Number Placeholder 3"/>
          <p:cNvSpPr>
            <a:spLocks noGrp="1"/>
          </p:cNvSpPr>
          <p:nvPr>
            <p:ph type="sldNum" sz="quarter" idx="10"/>
          </p:nvPr>
        </p:nvSpPr>
        <p:spPr/>
        <p:txBody>
          <a:bodyPr/>
          <a:lstStyle/>
          <a:p>
            <a:fld id="{15E9F696-CCD7-45A3-8A65-75222C0395A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587438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effectLst/>
                <a:uLnTx/>
                <a:uFillTx/>
                <a:latin typeface="+mn-lt"/>
                <a:ea typeface="+mn-ea"/>
                <a:cs typeface="+mn-cs"/>
              </a:rPr>
              <a:t>BOTH: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effectLst/>
                <a:uLnTx/>
                <a:uFillTx/>
                <a:latin typeface="+mn-lt"/>
                <a:ea typeface="+mn-ea"/>
                <a:cs typeface="+mn-cs"/>
              </a:rPr>
              <a:t>KC-46A:  LCMC and AFSC team are working together with Boeing to stand-up organic sustainment of KC-46A aircraft PDM, commodities, software, and supply support assuring FAA commercial type certification.  Additionally, AFSC is actively engaged with the required MILCON projects.  </a:t>
            </a:r>
          </a:p>
          <a:p>
            <a:endParaRPr lang="en-US" sz="1100" dirty="0"/>
          </a:p>
          <a:p>
            <a:r>
              <a:rPr lang="en-US" sz="1100" dirty="0" smtClean="0"/>
              <a:t>AFSOC C-130 Acceleration:  AFSOC asked WR-ALC to accelerate all C-130 through PDM in FY16.  Acceleration drives challenges </a:t>
            </a:r>
            <a:r>
              <a:rPr lang="en-US" sz="1100" dirty="0"/>
              <a:t>in supportability</a:t>
            </a:r>
            <a:r>
              <a:rPr lang="en-US" sz="1100" dirty="0" smtClean="0"/>
              <a:t>. Depot maintenance, supply chain, and SPO </a:t>
            </a:r>
            <a:r>
              <a:rPr lang="en-US" sz="1100" dirty="0"/>
              <a:t>partners </a:t>
            </a:r>
            <a:r>
              <a:rPr lang="en-US" sz="1100" dirty="0" smtClean="0"/>
              <a:t>are working together to </a:t>
            </a:r>
            <a:r>
              <a:rPr lang="en-US" sz="1100" dirty="0"/>
              <a:t>pull delivery dates to the </a:t>
            </a:r>
            <a:r>
              <a:rPr lang="en-US" sz="1100" dirty="0" smtClean="0"/>
              <a:t>left to meet production/customer requirements. </a:t>
            </a:r>
          </a:p>
          <a:p>
            <a:endParaRPr lang="en-US" sz="1100" dirty="0"/>
          </a:p>
          <a:p>
            <a:r>
              <a:rPr lang="en-US" sz="1100" dirty="0" smtClean="0"/>
              <a:t>KC-135 Block 45 MOD:  LCMC and AFSC are addressing aging issues on KC-135 Block </a:t>
            </a:r>
            <a:r>
              <a:rPr lang="en-US" sz="1100" dirty="0"/>
              <a:t>45 modification on the KC-135 to make needed cockpit </a:t>
            </a:r>
            <a:r>
              <a:rPr lang="en-US" sz="1100" dirty="0" smtClean="0"/>
              <a:t>upgrades. Mods are scheduled over the period FY14-FY22.</a:t>
            </a:r>
          </a:p>
          <a:p>
            <a:endParaRPr lang="en-US" sz="1100" dirty="0"/>
          </a:p>
        </p:txBody>
      </p:sp>
      <p:sp>
        <p:nvSpPr>
          <p:cNvPr id="4" name="Slide Number Placeholder 3"/>
          <p:cNvSpPr>
            <a:spLocks noGrp="1"/>
          </p:cNvSpPr>
          <p:nvPr>
            <p:ph type="sldNum" sz="quarter" idx="10"/>
          </p:nvPr>
        </p:nvSpPr>
        <p:spPr/>
        <p:txBody>
          <a:bodyPr/>
          <a:lstStyle/>
          <a:p>
            <a:fld id="{15E9F696-CCD7-45A3-8A65-75222C0395A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025475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smtClean="0"/>
              <a:t>AFLCMC &amp; AFSC</a:t>
            </a:r>
          </a:p>
          <a:p>
            <a:pPr marL="171450" indent="-171450">
              <a:buFont typeface="Arial" panose="020B0604020202020204" pitchFamily="34" charset="0"/>
              <a:buChar char="•"/>
            </a:pPr>
            <a:r>
              <a:rPr lang="en-US" sz="1100" dirty="0" smtClean="0"/>
              <a:t>Cyber</a:t>
            </a:r>
            <a:r>
              <a:rPr lang="en-US" sz="1100" baseline="0" dirty="0" smtClean="0"/>
              <a:t> Resiliency as a baseline requirement within each weapon system.</a:t>
            </a:r>
          </a:p>
          <a:p>
            <a:pPr marL="628435" lvl="1" indent="-171450">
              <a:buFont typeface="Arial" panose="020B0604020202020204" pitchFamily="34" charset="0"/>
              <a:buChar char="•"/>
            </a:pPr>
            <a:r>
              <a:rPr lang="en-US" sz="1100" baseline="0" dirty="0" smtClean="0"/>
              <a:t>Capturing Cyber security &amp; resiliency in key acquisition documents</a:t>
            </a:r>
          </a:p>
          <a:p>
            <a:pPr marL="171450" indent="-171450">
              <a:buFont typeface="Arial" panose="020B0604020202020204" pitchFamily="34" charset="0"/>
              <a:buChar char="•"/>
            </a:pPr>
            <a:r>
              <a:rPr lang="en-US" sz="1100" dirty="0" smtClean="0"/>
              <a:t>Enhance adaptability of weapon systems to enable rapid response to emerging threats </a:t>
            </a:r>
            <a:r>
              <a:rPr lang="en-US" sz="1100" baseline="0" dirty="0" smtClean="0"/>
              <a:t>(Open</a:t>
            </a:r>
            <a:r>
              <a:rPr lang="en-US" sz="1100" dirty="0" smtClean="0"/>
              <a:t> System Architecture)</a:t>
            </a:r>
          </a:p>
          <a:p>
            <a:pPr marL="171450" indent="-171450">
              <a:buFont typeface="Arial" panose="020B0604020202020204" pitchFamily="34" charset="0"/>
              <a:buChar char="•"/>
            </a:pPr>
            <a:r>
              <a:rPr lang="en-US" sz="1100" dirty="0" smtClean="0"/>
              <a:t>Additive Manufacturing / 3D Printing</a:t>
            </a:r>
          </a:p>
          <a:p>
            <a:pPr marL="171450" indent="-171450">
              <a:buFont typeface="Arial" panose="020B0604020202020204" pitchFamily="34" charset="0"/>
              <a:buChar char="•"/>
            </a:pPr>
            <a:r>
              <a:rPr lang="en-US" sz="1100" dirty="0" smtClean="0"/>
              <a:t>CBM+</a:t>
            </a:r>
          </a:p>
          <a:p>
            <a:pPr marL="171450" indent="-171450">
              <a:buFont typeface="Arial" panose="020B0604020202020204" pitchFamily="34" charset="0"/>
              <a:buChar char="•"/>
            </a:pPr>
            <a:r>
              <a:rPr lang="en-US" sz="1100" dirty="0" smtClean="0"/>
              <a:t>Robotics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66A791-2D08-486F-9680-F0D42441B8F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153019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195524-0346-4405-8AF2-1CEB47595D02}"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177567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C6EFB3BC-D29D-407D-BF5B-A26A9DDA0699}" type="slidenum">
              <a:rPr lang="en-US" smtClean="0">
                <a:solidFill>
                  <a:prstClr val="black"/>
                </a:solidFill>
              </a:rPr>
              <a:pPr/>
              <a:t>2</a:t>
            </a:fld>
            <a:endParaRPr lang="en-US" dirty="0" smtClean="0">
              <a:solidFill>
                <a:prstClr val="black"/>
              </a:solidFill>
            </a:endParaRPr>
          </a:p>
        </p:txBody>
      </p:sp>
      <p:sp>
        <p:nvSpPr>
          <p:cNvPr id="29699" name="Rectangle 2"/>
          <p:cNvSpPr>
            <a:spLocks noGrp="1" noRot="1" noChangeAspect="1" noChangeArrowheads="1" noTextEdit="1"/>
          </p:cNvSpPr>
          <p:nvPr>
            <p:ph type="sldImg"/>
          </p:nvPr>
        </p:nvSpPr>
        <p:spPr>
          <a:xfrm>
            <a:off x="1066800" y="346075"/>
            <a:ext cx="4876800" cy="3657600"/>
          </a:xfrm>
          <a:ln/>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C26ABB7-8E75-4E77-83BC-56B8703315B4}" type="slidenum">
              <a:rPr lang="en-US" smtClean="0">
                <a:solidFill>
                  <a:prstClr val="black"/>
                </a:solidFill>
              </a:rPr>
              <a:pPr/>
              <a:t>3</a:t>
            </a:fld>
            <a:endParaRPr lang="en-US" dirty="0">
              <a:solidFill>
                <a:prstClr val="black"/>
              </a:solidFill>
            </a:endParaRPr>
          </a:p>
        </p:txBody>
      </p:sp>
      <p:sp>
        <p:nvSpPr>
          <p:cNvPr id="3" name="Notes Placeholder 2"/>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95794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544">
              <a:defRPr/>
            </a:pPr>
            <a:r>
              <a:rPr lang="en-US" sz="1100" b="1" dirty="0" smtClean="0"/>
              <a:t>AFLCMC</a:t>
            </a:r>
          </a:p>
          <a:p>
            <a:pPr marL="171450" indent="-171450" defTabSz="915544">
              <a:buFont typeface="Arial" panose="020B0604020202020204" pitchFamily="34" charset="0"/>
              <a:buChar char="•"/>
              <a:defRPr/>
            </a:pPr>
            <a:r>
              <a:rPr lang="en-US" sz="1100" dirty="0" smtClean="0"/>
              <a:t>New</a:t>
            </a:r>
            <a:r>
              <a:rPr lang="en-US" sz="1100" baseline="0" dirty="0" smtClean="0"/>
              <a:t> threats are constantly evolving and emerging on the cyber front</a:t>
            </a:r>
          </a:p>
          <a:p>
            <a:pPr marL="628650" lvl="1" indent="-171450" defTabSz="915544">
              <a:buFont typeface="Arial" panose="020B0604020202020204" pitchFamily="34" charset="0"/>
              <a:buChar char="•"/>
              <a:defRPr/>
            </a:pPr>
            <a:r>
              <a:rPr lang="en-US" sz="1100" baseline="0" dirty="0" smtClean="0"/>
              <a:t>Nation state actors growing (China, Russia, Iran)</a:t>
            </a:r>
          </a:p>
          <a:p>
            <a:pPr marL="628650" lvl="1" indent="-171450" defTabSz="915544">
              <a:buFont typeface="Arial" panose="020B0604020202020204" pitchFamily="34" charset="0"/>
              <a:buChar char="•"/>
              <a:defRPr/>
            </a:pPr>
            <a:r>
              <a:rPr lang="en-US" sz="1100" baseline="0" dirty="0" smtClean="0"/>
              <a:t>Terrorist organizations (ISIS, Al Qaeda)</a:t>
            </a:r>
          </a:p>
          <a:p>
            <a:pPr marL="628650" lvl="1" indent="-171450" defTabSz="915544">
              <a:buFont typeface="Arial" panose="020B0604020202020204" pitchFamily="34" charset="0"/>
              <a:buChar char="•"/>
              <a:defRPr/>
            </a:pPr>
            <a:r>
              <a:rPr lang="en-US" sz="1100" baseline="0" dirty="0" smtClean="0"/>
              <a:t>Lone hackers</a:t>
            </a:r>
          </a:p>
          <a:p>
            <a:pPr marL="0" marR="0" lvl="0" indent="0" algn="l" defTabSz="913970" rtl="0" eaLnBrk="1" fontAlgn="auto" latinLnBrk="0" hangingPunct="1">
              <a:lnSpc>
                <a:spcPct val="100000"/>
              </a:lnSpc>
              <a:spcBef>
                <a:spcPts val="0"/>
              </a:spcBef>
              <a:spcAft>
                <a:spcPts val="0"/>
              </a:spcAft>
              <a:buClrTx/>
              <a:buSzTx/>
              <a:buFontTx/>
              <a:buNone/>
              <a:tabLst/>
              <a:defRPr/>
            </a:pPr>
            <a:endParaRPr lang="en-US" sz="1100" baseline="0" dirty="0" smtClean="0"/>
          </a:p>
          <a:p>
            <a:pPr marL="0" marR="0" lvl="0" indent="0" algn="l" defTabSz="913970" rtl="0" eaLnBrk="1" fontAlgn="auto" latinLnBrk="0" hangingPunct="1">
              <a:lnSpc>
                <a:spcPct val="100000"/>
              </a:lnSpc>
              <a:spcBef>
                <a:spcPts val="0"/>
              </a:spcBef>
              <a:spcAft>
                <a:spcPts val="0"/>
              </a:spcAft>
              <a:buClrTx/>
              <a:buSzTx/>
              <a:buFontTx/>
              <a:buNone/>
              <a:tabLst/>
              <a:defRPr/>
            </a:pPr>
            <a:r>
              <a:rPr lang="en-US" sz="1100" baseline="0" dirty="0" smtClean="0"/>
              <a:t>Traditionally, cyber threats were focused on IT systems, but now, infrastructure attacks are becoming more prevalent…both towards our weapon systems, and sustainment capabilities</a:t>
            </a:r>
          </a:p>
          <a:p>
            <a:endParaRPr lang="en-US" dirty="0"/>
          </a:p>
        </p:txBody>
      </p:sp>
      <p:sp>
        <p:nvSpPr>
          <p:cNvPr id="4" name="Slide Number Placeholder 3"/>
          <p:cNvSpPr>
            <a:spLocks noGrp="1"/>
          </p:cNvSpPr>
          <p:nvPr>
            <p:ph type="sldNum" sz="quarter" idx="10"/>
          </p:nvPr>
        </p:nvSpPr>
        <p:spPr/>
        <p:txBody>
          <a:bodyPr/>
          <a:lstStyle/>
          <a:p>
            <a:fld id="{5966A791-2D08-486F-9680-F0D42441B8F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110788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smtClean="0"/>
              <a:t>AFLCMC</a:t>
            </a:r>
          </a:p>
          <a:p>
            <a:pPr marL="171450" indent="-171450">
              <a:buFont typeface="Arial" panose="020B0604020202020204" pitchFamily="34" charset="0"/>
              <a:buChar char="•"/>
            </a:pPr>
            <a:r>
              <a:rPr lang="en-US" sz="1100" dirty="0" smtClean="0"/>
              <a:t>AFLCMC is just beginning</a:t>
            </a:r>
            <a:r>
              <a:rPr lang="en-US" sz="1100" baseline="0" dirty="0" smtClean="0"/>
              <a:t> the weapon system cyber resiliency journey (BUILD CHART)</a:t>
            </a:r>
          </a:p>
          <a:p>
            <a:pPr marL="171450" indent="-171450">
              <a:buFont typeface="Arial" panose="020B0604020202020204" pitchFamily="34" charset="0"/>
              <a:buChar char="•"/>
            </a:pPr>
            <a:r>
              <a:rPr lang="en-US" sz="1100" baseline="0" dirty="0" smtClean="0"/>
              <a:t>Crawl</a:t>
            </a:r>
          </a:p>
          <a:p>
            <a:pPr marL="628650" lvl="1" indent="-171450">
              <a:buFont typeface="Arial" panose="020B0604020202020204" pitchFamily="34" charset="0"/>
              <a:buChar char="•"/>
            </a:pPr>
            <a:r>
              <a:rPr lang="en-US" sz="1100" baseline="0" dirty="0" smtClean="0"/>
              <a:t>Primary focus right now is to develop the a common, repeatable methodology that we can apply to weapons systems to find risks/vulnerabilities</a:t>
            </a:r>
          </a:p>
          <a:p>
            <a:pPr marL="628650" lvl="1" indent="-171450">
              <a:buFont typeface="Arial" panose="020B0604020202020204" pitchFamily="34" charset="0"/>
              <a:buChar char="•"/>
            </a:pPr>
            <a:r>
              <a:rPr lang="en-US" sz="1100" baseline="0" dirty="0" smtClean="0"/>
              <a:t>FY18 Planning choice provides initial funding to start</a:t>
            </a:r>
          </a:p>
          <a:p>
            <a:pPr marL="628650" lvl="1" indent="-171450">
              <a:buFont typeface="Arial" panose="020B0604020202020204" pitchFamily="34" charset="0"/>
              <a:buChar char="•"/>
            </a:pPr>
            <a:r>
              <a:rPr lang="en-US" sz="1100" baseline="0" dirty="0" smtClean="0"/>
              <a:t>Team is standing up</a:t>
            </a:r>
          </a:p>
          <a:p>
            <a:pPr marL="628650" lvl="1" indent="-171450">
              <a:buFont typeface="Arial" panose="020B0604020202020204" pitchFamily="34" charset="0"/>
              <a:buChar char="•"/>
            </a:pPr>
            <a:r>
              <a:rPr lang="en-US" sz="1100" baseline="0" dirty="0" smtClean="0"/>
              <a:t>Limited fixes are being put in place right now (bolted-on)</a:t>
            </a:r>
          </a:p>
          <a:p>
            <a:pPr marL="171450" lvl="0" indent="-171450">
              <a:buFont typeface="Arial" panose="020B0604020202020204" pitchFamily="34" charset="0"/>
              <a:buChar char="•"/>
            </a:pPr>
            <a:r>
              <a:rPr lang="en-US" sz="1100" baseline="0" dirty="0" smtClean="0"/>
              <a:t>Walk</a:t>
            </a:r>
          </a:p>
          <a:p>
            <a:pPr marL="628650" lvl="1" indent="-171450">
              <a:buFont typeface="Arial" panose="020B0604020202020204" pitchFamily="34" charset="0"/>
              <a:buChar char="•"/>
            </a:pPr>
            <a:r>
              <a:rPr lang="en-US" sz="1100" baseline="0" dirty="0" smtClean="0"/>
              <a:t>Once methodology established, we will use it to assess current systems to determine vulnerabilities/risks</a:t>
            </a:r>
          </a:p>
          <a:p>
            <a:pPr marL="628650" lvl="1" indent="-171450">
              <a:buFont typeface="Arial" panose="020B0604020202020204" pitchFamily="34" charset="0"/>
              <a:buChar char="•"/>
            </a:pPr>
            <a:r>
              <a:rPr lang="en-US" sz="1100" baseline="0" dirty="0" smtClean="0"/>
              <a:t>Meanwhile, AFLCMC is currently promoting open systems architectures so that we can implement OSA during the walk phase</a:t>
            </a:r>
          </a:p>
          <a:p>
            <a:pPr marL="171450" lvl="0" indent="-171450">
              <a:buFont typeface="Arial" panose="020B0604020202020204" pitchFamily="34" charset="0"/>
              <a:buChar char="•"/>
            </a:pPr>
            <a:r>
              <a:rPr lang="en-US" sz="1100" baseline="0" dirty="0" smtClean="0"/>
              <a:t>Run</a:t>
            </a:r>
          </a:p>
          <a:p>
            <a:pPr marL="628650" lvl="1" indent="-171450">
              <a:buFont typeface="Arial" panose="020B0604020202020204" pitchFamily="34" charset="0"/>
              <a:buChar char="•"/>
            </a:pPr>
            <a:r>
              <a:rPr lang="en-US" sz="1100" baseline="0" dirty="0" smtClean="0"/>
              <a:t>Future state we will have systems/tools/processes in place to “bake” cyber resiliency into systems from the start.  </a:t>
            </a:r>
          </a:p>
          <a:p>
            <a:pPr marL="628650" lvl="1" indent="-171450">
              <a:buFont typeface="Arial" panose="020B0604020202020204" pitchFamily="34" charset="0"/>
              <a:buChar char="•"/>
            </a:pPr>
            <a:r>
              <a:rPr lang="en-US" sz="1100" baseline="0" dirty="0" smtClean="0"/>
              <a:t>Tremendous amount of work to get to this state, but we must get here to ensure mission assurance.</a:t>
            </a:r>
          </a:p>
          <a:p>
            <a:pPr marL="171665" lvl="0" indent="-171450">
              <a:buFont typeface="Arial" panose="020B0604020202020204" pitchFamily="34" charset="0"/>
              <a:buChar char="•"/>
            </a:pPr>
            <a:r>
              <a:rPr lang="en-US" sz="1100" baseline="0" dirty="0" smtClean="0"/>
              <a:t>Systems need to be born with cyber resiliency and easily </a:t>
            </a:r>
            <a:r>
              <a:rPr lang="en-US" sz="1100" baseline="0" dirty="0" err="1" smtClean="0"/>
              <a:t>modded</a:t>
            </a:r>
            <a:r>
              <a:rPr lang="en-US" sz="1100" baseline="0" dirty="0" smtClean="0"/>
              <a:t> and sustained (late development)</a:t>
            </a:r>
          </a:p>
          <a:p>
            <a:pPr marL="171665" lvl="0" indent="-171450">
              <a:buFont typeface="Arial" panose="020B0604020202020204" pitchFamily="34" charset="0"/>
              <a:buChar char="•"/>
            </a:pPr>
            <a:r>
              <a:rPr lang="en-US" sz="1100" baseline="0" dirty="0" smtClean="0"/>
              <a:t>Enable cyber resiliency during recurring hardware &amp; software updates</a:t>
            </a:r>
          </a:p>
          <a:p>
            <a:pPr marL="171665" lvl="0" indent="-171450">
              <a:buFont typeface="Arial" panose="020B0604020202020204" pitchFamily="34" charset="0"/>
              <a:buChar char="•"/>
            </a:pPr>
            <a:endParaRPr lang="en-US" sz="1100" baseline="0" dirty="0" smtClean="0"/>
          </a:p>
          <a:p>
            <a:pPr marL="0" lvl="0" indent="0">
              <a:buFont typeface="Arial" panose="020B0604020202020204" pitchFamily="34" charset="0"/>
              <a:buNone/>
            </a:pPr>
            <a:endParaRPr lang="en-US" sz="1100" baseline="0" dirty="0" smtClean="0"/>
          </a:p>
        </p:txBody>
      </p:sp>
      <p:sp>
        <p:nvSpPr>
          <p:cNvPr id="4" name="Slide Number Placeholder 3"/>
          <p:cNvSpPr>
            <a:spLocks noGrp="1"/>
          </p:cNvSpPr>
          <p:nvPr>
            <p:ph type="sldNum" sz="quarter" idx="10"/>
          </p:nvPr>
        </p:nvSpPr>
        <p:spPr/>
        <p:txBody>
          <a:bodyPr/>
          <a:lstStyle/>
          <a:p>
            <a:fld id="{7C470247-08A8-48FB-98B6-BE70F099BAEC}"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132525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1" dirty="0" smtClean="0"/>
              <a:t>AFSC</a:t>
            </a:r>
          </a:p>
          <a:p>
            <a:pPr marL="0" indent="0">
              <a:buFont typeface="Arial" panose="020B0604020202020204" pitchFamily="34" charset="0"/>
              <a:buNone/>
            </a:pPr>
            <a:r>
              <a:rPr lang="en-US" sz="1100" b="1" dirty="0" smtClean="0"/>
              <a:t>Bolted</a:t>
            </a:r>
            <a:r>
              <a:rPr lang="en-US" sz="1100" b="1" baseline="0" dirty="0" smtClean="0"/>
              <a:t> to Baked</a:t>
            </a:r>
          </a:p>
          <a:p>
            <a:pPr marL="171450" indent="-171450">
              <a:buFontTx/>
              <a:buChar char="-"/>
            </a:pPr>
            <a:r>
              <a:rPr lang="en-US" sz="1100" b="0" baseline="0" dirty="0" smtClean="0"/>
              <a:t>Already breaking old “cylinders of excellence” and taking a global view of logistics processes (WRM, CEMO, AFPET) continuing a road we’ve been on with parts (centralize MICAP management)</a:t>
            </a:r>
          </a:p>
          <a:p>
            <a:pPr marL="171450" indent="-171450">
              <a:buFontTx/>
              <a:buChar char="-"/>
            </a:pPr>
            <a:r>
              <a:rPr lang="en-US" sz="1100" b="0" baseline="0" dirty="0" smtClean="0"/>
              <a:t>S</a:t>
            </a:r>
            <a:r>
              <a:rPr lang="en-US" sz="1100" baseline="0" dirty="0" smtClean="0"/>
              <a:t>upply chain network security is a concern for everyone in this room….today not just in the future.  This isn’t a “Comm” problem it is an operational problem that needs the senior leader’s focus—not the “IT guys or gals”</a:t>
            </a:r>
          </a:p>
          <a:p>
            <a:pPr marL="171450" indent="-171450">
              <a:buFontTx/>
              <a:buChar char="-"/>
            </a:pPr>
            <a:r>
              <a:rPr lang="en-US" sz="1100" baseline="0" dirty="0" smtClean="0"/>
              <a:t>As we move from Bolted to Baked JT and my organizations will be in parallel, we talk often and our teams know that.  It drives the right behavior in large organization when the senior leaders are in constant communication and moving forward to the same objective</a:t>
            </a:r>
          </a:p>
          <a:p>
            <a:r>
              <a:rPr lang="en-US" sz="1100" b="1" dirty="0" smtClean="0"/>
              <a:t>Global</a:t>
            </a:r>
            <a:r>
              <a:rPr lang="en-US" sz="1100" b="1" baseline="0" dirty="0" smtClean="0"/>
              <a:t> Log Integration and C2</a:t>
            </a:r>
          </a:p>
          <a:p>
            <a:pPr marL="171450" indent="-171450">
              <a:buFontTx/>
              <a:buChar char="-"/>
            </a:pPr>
            <a:r>
              <a:rPr lang="en-US" sz="1100" baseline="0" dirty="0" smtClean="0"/>
              <a:t>It will not be “the way it was” – no distinction between battlefield in a far off country and our CONUS bases</a:t>
            </a:r>
          </a:p>
          <a:p>
            <a:pPr marL="171450" indent="-171450">
              <a:buFontTx/>
              <a:buChar char="-"/>
            </a:pPr>
            <a:r>
              <a:rPr lang="en-US" sz="1100" baseline="0" dirty="0" smtClean="0"/>
              <a:t>Being globally integrated won’t be a “nice to have” it will be the only way we can be successful in a threat environment with limited resources…</a:t>
            </a:r>
          </a:p>
          <a:p>
            <a:pPr marL="628650" lvl="1" indent="-171450">
              <a:buFontTx/>
              <a:buChar char="-"/>
            </a:pPr>
            <a:r>
              <a:rPr lang="en-US" sz="1100" baseline="0" dirty="0" smtClean="0"/>
              <a:t>We must have the agility to C2 log operations in sync with operations to not be behind the pitch</a:t>
            </a:r>
          </a:p>
          <a:p>
            <a:pPr marL="628650" lvl="1" indent="-171450">
              <a:buFontTx/>
              <a:buChar char="-"/>
            </a:pPr>
            <a:r>
              <a:rPr lang="en-US" sz="1100" baseline="0" dirty="0" smtClean="0"/>
              <a:t>Agility is needed because the battlespace will continue to change—no “Maginot Lines”</a:t>
            </a:r>
          </a:p>
          <a:p>
            <a:pPr marL="171450" lvl="0" indent="-171450">
              <a:buFontTx/>
              <a:buChar char="-"/>
            </a:pPr>
            <a:r>
              <a:rPr lang="en-US" sz="1100" baseline="0" dirty="0" smtClean="0"/>
              <a:t>We can’t buy and do everything, we need to buy, do, and position the right things rapidly to meet the Joint Force Commander’s needs.  Global LOGNAF will need to shape outcomes not react to them – global log integration and C2 is a “must have” to accomplish that</a:t>
            </a:r>
          </a:p>
          <a:p>
            <a:pPr marL="628650" lvl="1" indent="-171450">
              <a:buFontTx/>
              <a:buChar char="-"/>
            </a:pPr>
            <a:endParaRPr lang="en-US" sz="1100" dirty="0" smtClean="0"/>
          </a:p>
        </p:txBody>
      </p:sp>
      <p:sp>
        <p:nvSpPr>
          <p:cNvPr id="4" name="Slide Number Placeholder 3"/>
          <p:cNvSpPr>
            <a:spLocks noGrp="1"/>
          </p:cNvSpPr>
          <p:nvPr>
            <p:ph type="sldNum" sz="quarter" idx="10"/>
          </p:nvPr>
        </p:nvSpPr>
        <p:spPr/>
        <p:txBody>
          <a:bodyPr/>
          <a:lstStyle/>
          <a:p>
            <a:fld id="{7C470247-08A8-48FB-98B6-BE70F099BAE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132525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smtClean="0"/>
              <a:t>AFLCMC</a:t>
            </a:r>
          </a:p>
          <a:p>
            <a:pPr marL="171441" indent="-171441">
              <a:buFont typeface="Arial" panose="020B0604020202020204" pitchFamily="34" charset="0"/>
              <a:buChar char="•"/>
            </a:pPr>
            <a:r>
              <a:rPr lang="en-US" sz="1100" dirty="0" smtClean="0"/>
              <a:t>While in AFLCMC we have to plan</a:t>
            </a:r>
            <a:r>
              <a:rPr lang="en-US" sz="1100" baseline="0" dirty="0" smtClean="0"/>
              <a:t> from cradle to grave, there are a lot of awesome things in the tech realm that are pursued and implemented</a:t>
            </a:r>
          </a:p>
          <a:p>
            <a:pPr marL="171441" indent="-171441">
              <a:buFont typeface="Arial" panose="020B0604020202020204" pitchFamily="34" charset="0"/>
              <a:buChar char="•"/>
            </a:pPr>
            <a:r>
              <a:rPr lang="en-US" sz="1100" dirty="0" smtClean="0"/>
              <a:t>AFSC</a:t>
            </a:r>
            <a:endParaRPr lang="en-US" sz="1100" dirty="0"/>
          </a:p>
          <a:p>
            <a:pPr marL="171441" indent="-171441">
              <a:buFont typeface="Arial" panose="020B0604020202020204" pitchFamily="34" charset="0"/>
              <a:buChar char="•"/>
            </a:pPr>
            <a:r>
              <a:rPr lang="en-US" sz="1100" dirty="0" smtClean="0"/>
              <a:t>There’s been a lot of “technology buzz” lately within the Department</a:t>
            </a:r>
            <a:r>
              <a:rPr lang="en-US" sz="1100" baseline="0" dirty="0" smtClean="0"/>
              <a:t> of Defense</a:t>
            </a:r>
          </a:p>
          <a:p>
            <a:pPr marL="171441" indent="-171441">
              <a:buFont typeface="Arial" panose="020B0604020202020204" pitchFamily="34" charset="0"/>
              <a:buChar char="•"/>
            </a:pPr>
            <a:r>
              <a:rPr lang="en-US" sz="1100" baseline="0" dirty="0" smtClean="0"/>
              <a:t>Technology will likely be the key to us maintaining our advantage over potential adversaries</a:t>
            </a:r>
          </a:p>
          <a:p>
            <a:pPr marL="171441" indent="-171441">
              <a:buFont typeface="Arial" panose="020B0604020202020204" pitchFamily="34" charset="0"/>
              <a:buChar char="•"/>
            </a:pPr>
            <a:r>
              <a:rPr lang="en-US" sz="1100" baseline="0" dirty="0" smtClean="0"/>
              <a:t>But technology is also the key to unlocking more effective and efficient ways of maintaining our fleets of aircraft and ground systems</a:t>
            </a:r>
          </a:p>
          <a:p>
            <a:pPr marL="171441" indent="-171441">
              <a:buFont typeface="Arial" panose="020B0604020202020204" pitchFamily="34" charset="0"/>
              <a:buChar char="•"/>
            </a:pPr>
            <a:r>
              <a:rPr lang="en-US" sz="1100" baseline="0" dirty="0" smtClean="0"/>
              <a:t>Things like:  Additive Manufacturing, Tools for Fleet Management, and Advanced Robotics</a:t>
            </a:r>
          </a:p>
          <a:p>
            <a:pPr marL="171441" indent="-171441">
              <a:buFont typeface="Arial" panose="020B0604020202020204" pitchFamily="34" charset="0"/>
              <a:buChar char="•"/>
            </a:pPr>
            <a:r>
              <a:rPr lang="en-US" sz="1100" baseline="0" dirty="0" smtClean="0"/>
              <a:t>Let us share a couple of these thoughts with you…</a:t>
            </a:r>
            <a:endParaRPr lang="en-US" sz="1100" dirty="0"/>
          </a:p>
        </p:txBody>
      </p:sp>
      <p:sp>
        <p:nvSpPr>
          <p:cNvPr id="4" name="Slide Number Placeholder 3"/>
          <p:cNvSpPr>
            <a:spLocks noGrp="1"/>
          </p:cNvSpPr>
          <p:nvPr>
            <p:ph type="sldNum" sz="quarter" idx="10"/>
          </p:nvPr>
        </p:nvSpPr>
        <p:spPr/>
        <p:txBody>
          <a:bodyPr/>
          <a:lstStyle/>
          <a:p>
            <a:fld id="{5966A791-2D08-486F-9680-F0D42441B8FB}"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568329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smtClean="0"/>
              <a:t>AFSC</a:t>
            </a:r>
          </a:p>
          <a:p>
            <a:pPr marL="171441" indent="-171441">
              <a:buFont typeface="Arial" panose="020B0604020202020204" pitchFamily="34" charset="0"/>
              <a:buChar char="•"/>
            </a:pPr>
            <a:r>
              <a:rPr lang="en-US" sz="1100" dirty="0" smtClean="0"/>
              <a:t>First is Additive Manufacturing, or</a:t>
            </a:r>
            <a:r>
              <a:rPr lang="en-US" sz="1100" baseline="0" dirty="0" smtClean="0"/>
              <a:t> “3-D Printing”</a:t>
            </a:r>
          </a:p>
          <a:p>
            <a:pPr marL="171441" indent="-171441">
              <a:buFont typeface="Arial" panose="020B0604020202020204" pitchFamily="34" charset="0"/>
              <a:buChar char="•"/>
            </a:pPr>
            <a:r>
              <a:rPr lang="en-US" sz="1100" baseline="0" dirty="0" smtClean="0"/>
              <a:t>This has been in the news a lot…from printing artificial limbs to prototypes of car parts to the Navy’s “Print the Fleet” initiative</a:t>
            </a:r>
          </a:p>
          <a:p>
            <a:pPr marL="171441" indent="-171441">
              <a:buFont typeface="Arial" panose="020B0604020202020204" pitchFamily="34" charset="0"/>
              <a:buChar char="•"/>
            </a:pPr>
            <a:r>
              <a:rPr lang="en-US" sz="1100" baseline="0" dirty="0" smtClean="0"/>
              <a:t>This is an area with huge potential…but there’s no “easy button” to get to the tough stuff…the metals, the structural components, the stuff with really </a:t>
            </a:r>
            <a:r>
              <a:rPr lang="en-US" sz="1100" baseline="0" dirty="0" err="1" smtClean="0"/>
              <a:t>really</a:t>
            </a:r>
            <a:r>
              <a:rPr lang="en-US" sz="1100" baseline="0" dirty="0" smtClean="0"/>
              <a:t> tight tolerances and little room for errors or nonconformities</a:t>
            </a:r>
          </a:p>
          <a:p>
            <a:pPr marL="171441" indent="-171441">
              <a:buFont typeface="Arial" panose="020B0604020202020204" pitchFamily="34" charset="0"/>
              <a:buChar char="•"/>
            </a:pPr>
            <a:r>
              <a:rPr lang="en-US" sz="1100" baseline="0" dirty="0" smtClean="0"/>
              <a:t>So we’re starting slow…speed with discipline</a:t>
            </a:r>
          </a:p>
          <a:p>
            <a:pPr marL="171441" indent="-171441">
              <a:buFont typeface="Arial" panose="020B0604020202020204" pitchFamily="34" charset="0"/>
              <a:buChar char="•"/>
            </a:pPr>
            <a:r>
              <a:rPr lang="en-US" sz="1100" baseline="0" dirty="0" smtClean="0"/>
              <a:t>For example, we’re looking into fixtures and non-critical parts as a starting point</a:t>
            </a:r>
          </a:p>
          <a:p>
            <a:pPr marL="171441" indent="-171441">
              <a:buFont typeface="Arial" panose="020B0604020202020204" pitchFamily="34" charset="0"/>
              <a:buChar char="•"/>
            </a:pPr>
            <a:r>
              <a:rPr lang="en-US" sz="1100" baseline="0" dirty="0" smtClean="0"/>
              <a:t>Recently the F-35 was unable to procure protective covers for its wingtip navigation lights</a:t>
            </a:r>
          </a:p>
          <a:p>
            <a:pPr marL="171441" indent="-171441">
              <a:buFont typeface="Arial" panose="020B0604020202020204" pitchFamily="34" charset="0"/>
              <a:buChar char="•"/>
            </a:pPr>
            <a:r>
              <a:rPr lang="en-US" sz="1100" baseline="0" dirty="0" smtClean="0"/>
              <a:t>So, our Advanced Composite Office reverse engineered the vacuum mold tool and we’re on our way to manufacturing covers</a:t>
            </a:r>
            <a:endParaRPr lang="en-US" sz="1100" dirty="0" smtClean="0"/>
          </a:p>
        </p:txBody>
      </p:sp>
      <p:sp>
        <p:nvSpPr>
          <p:cNvPr id="4" name="Slide Number Placeholder 3"/>
          <p:cNvSpPr>
            <a:spLocks noGrp="1"/>
          </p:cNvSpPr>
          <p:nvPr>
            <p:ph type="sldNum" sz="quarter" idx="10"/>
          </p:nvPr>
        </p:nvSpPr>
        <p:spPr/>
        <p:txBody>
          <a:bodyPr/>
          <a:lstStyle/>
          <a:p>
            <a:fld id="{5966A791-2D08-486F-9680-F0D42441B8FB}"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630930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r>
              <a:rPr lang="en-US" sz="1100" b="1" dirty="0" smtClean="0"/>
              <a:t>AFLCMC</a:t>
            </a:r>
          </a:p>
          <a:p>
            <a:pPr marL="176213" indent="-176213" defTabSz="914400">
              <a:buFont typeface="Arial" charset="0"/>
              <a:buChar char="•"/>
            </a:pPr>
            <a:r>
              <a:rPr lang="en-US" sz="1100" dirty="0" smtClean="0"/>
              <a:t>Adopt </a:t>
            </a:r>
            <a:r>
              <a:rPr lang="en-US" sz="1100" dirty="0"/>
              <a:t>and  integrate CBM+  predictive  prognostics &amp;  principles</a:t>
            </a:r>
          </a:p>
          <a:p>
            <a:pPr marL="176213" indent="-176213" defTabSz="914400">
              <a:buFont typeface="Arial" charset="0"/>
              <a:buChar char="•"/>
            </a:pPr>
            <a:r>
              <a:rPr lang="en-US" sz="1100" dirty="0"/>
              <a:t>Identify “top 5” </a:t>
            </a:r>
            <a:br>
              <a:rPr lang="en-US" sz="1100" dirty="0"/>
            </a:br>
            <a:r>
              <a:rPr lang="en-US" sz="1100" dirty="0"/>
              <a:t>CBM+ components </a:t>
            </a:r>
          </a:p>
          <a:p>
            <a:pPr marL="633198" lvl="2" indent="-176213" defTabSz="914400" fontAlgn="base">
              <a:buFont typeface="Arial" charset="0"/>
              <a:buChar char="•"/>
            </a:pPr>
            <a:r>
              <a:rPr lang="en-US" sz="1100" dirty="0"/>
              <a:t>Aircraft downtime</a:t>
            </a:r>
          </a:p>
          <a:p>
            <a:pPr marL="633198" lvl="2" indent="-176213" defTabSz="914400" fontAlgn="base">
              <a:buFont typeface="Arial" charset="0"/>
              <a:buChar char="•"/>
            </a:pPr>
            <a:r>
              <a:rPr lang="en-US" sz="1100" dirty="0"/>
              <a:t>Mission impacts (aborts)</a:t>
            </a:r>
          </a:p>
          <a:p>
            <a:pPr marL="633198" lvl="2" indent="-176213" defTabSz="914400" fontAlgn="base">
              <a:buFont typeface="Arial" charset="0"/>
              <a:buChar char="•"/>
            </a:pPr>
            <a:r>
              <a:rPr lang="en-US" sz="1100" dirty="0"/>
              <a:t>High cost drivers </a:t>
            </a:r>
          </a:p>
          <a:p>
            <a:pPr marL="176213" indent="-176213" defTabSz="914400">
              <a:buFont typeface="Arial" charset="0"/>
              <a:buChar char="•"/>
            </a:pPr>
            <a:r>
              <a:rPr lang="en-US" sz="1100" dirty="0"/>
              <a:t>Demonstrate CBM+ monitoring techniques and principles </a:t>
            </a:r>
          </a:p>
          <a:p>
            <a:pPr marL="176213" indent="-176213" defTabSz="914400">
              <a:buFont typeface="Arial" charset="0"/>
              <a:buChar char="•"/>
            </a:pPr>
            <a:r>
              <a:rPr lang="en-US" sz="1100" dirty="0"/>
              <a:t>Evaluate next generation data cleansing and engineering data analytics tools </a:t>
            </a:r>
          </a:p>
          <a:p>
            <a:pPr marL="633198" lvl="1" indent="-176213" defTabSz="914400">
              <a:buFont typeface="Arial" charset="0"/>
              <a:buChar char="•"/>
            </a:pPr>
            <a:r>
              <a:rPr lang="en-US" sz="1100" dirty="0"/>
              <a:t>Enhance data integrity</a:t>
            </a:r>
          </a:p>
          <a:p>
            <a:pPr marL="633198" lvl="1" indent="-176213" defTabSz="914400">
              <a:buFont typeface="Arial" charset="0"/>
              <a:buChar char="•"/>
            </a:pPr>
            <a:r>
              <a:rPr lang="en-US" sz="1100" dirty="0"/>
              <a:t>Support by-tail condition analyses</a:t>
            </a:r>
          </a:p>
          <a:p>
            <a:pPr marL="176213" indent="-176213" defTabSz="914400">
              <a:buFont typeface="Arial" charset="0"/>
              <a:buChar char="•"/>
            </a:pPr>
            <a:r>
              <a:rPr lang="en-US" sz="1100" dirty="0"/>
              <a:t>Performed trending and computational analyses of </a:t>
            </a:r>
            <a:r>
              <a:rPr lang="en-US" sz="1100" dirty="0" err="1"/>
              <a:t>Mx</a:t>
            </a:r>
            <a:r>
              <a:rPr lang="en-US" sz="1100" dirty="0"/>
              <a:t> data </a:t>
            </a:r>
          </a:p>
          <a:p>
            <a:pPr marL="176213" indent="-176213" defTabSz="914400">
              <a:buFont typeface="Arial" charset="0"/>
              <a:buChar char="•"/>
            </a:pPr>
            <a:r>
              <a:rPr lang="en-US" sz="1100" dirty="0"/>
              <a:t>Completed MOB maintainer operations assessments</a:t>
            </a:r>
          </a:p>
          <a:p>
            <a:pPr marL="633199" lvl="3" indent="-176213" defTabSz="914400">
              <a:buFont typeface="Arial" charset="0"/>
              <a:buChar char="•"/>
            </a:pPr>
            <a:r>
              <a:rPr lang="en-US" sz="1100" dirty="0"/>
              <a:t>C-5 MOB visits: Dover &amp; Travis AFBs </a:t>
            </a:r>
          </a:p>
          <a:p>
            <a:pPr marL="633199" lvl="3" indent="-176213" defTabSz="914400">
              <a:buFont typeface="Arial" charset="0"/>
              <a:buChar char="•"/>
            </a:pPr>
            <a:r>
              <a:rPr lang="en-US" sz="1100" dirty="0"/>
              <a:t>B-1 MOB visits: </a:t>
            </a:r>
            <a:r>
              <a:rPr lang="en-US" sz="1100" dirty="0" err="1"/>
              <a:t>Dyess</a:t>
            </a:r>
            <a:r>
              <a:rPr lang="en-US" sz="1100" dirty="0"/>
              <a:t> &amp; Ellsworth AFBs </a:t>
            </a:r>
          </a:p>
          <a:p>
            <a:pPr marL="176213" indent="-176213" defTabSz="914400">
              <a:buFont typeface="Arial" charset="0"/>
              <a:buChar char="•"/>
            </a:pPr>
            <a:r>
              <a:rPr lang="en-US" sz="1100" dirty="0"/>
              <a:t>Completed C-5 MSG-3 certification deep dive </a:t>
            </a:r>
          </a:p>
          <a:p>
            <a:pPr marL="176213" indent="-176213" defTabSz="914400">
              <a:buFont typeface="Arial" charset="0"/>
              <a:buChar char="•"/>
            </a:pPr>
            <a:r>
              <a:rPr lang="en-US" sz="1100" dirty="0"/>
              <a:t>Initiated B-1 MSG-3 and RCM practices deep dive</a:t>
            </a:r>
          </a:p>
          <a:p>
            <a:pPr marL="176213" indent="-176213" defTabSz="914400">
              <a:buFont typeface="Arial" charset="0"/>
              <a:buChar char="•"/>
            </a:pPr>
            <a:r>
              <a:rPr lang="en-US" sz="1100" dirty="0"/>
              <a:t>Completed initial review of B-1 Aspire tool (point of </a:t>
            </a:r>
            <a:r>
              <a:rPr lang="en-US" sz="1100" dirty="0" err="1"/>
              <a:t>Mx</a:t>
            </a:r>
            <a:r>
              <a:rPr lang="en-US" sz="1100" dirty="0"/>
              <a:t> data entry &amp; TOs)</a:t>
            </a:r>
          </a:p>
          <a:p>
            <a:pPr marL="176213" indent="-176213" defTabSz="914400">
              <a:buFont typeface="Arial" charset="0"/>
              <a:buChar char="•"/>
            </a:pPr>
            <a:r>
              <a:rPr lang="en-US" sz="1100" dirty="0"/>
              <a:t>Initiated viability assessment of automated identification technology (AIT) </a:t>
            </a:r>
          </a:p>
          <a:p>
            <a:pPr marL="176213" indent="-176213" defTabSz="914400">
              <a:buFont typeface="Arial" charset="0"/>
              <a:buChar char="•"/>
            </a:pPr>
            <a:r>
              <a:rPr lang="en-US" sz="1100" dirty="0"/>
              <a:t>Initiated “test drive” of data cleansing and analytical suites</a:t>
            </a:r>
          </a:p>
          <a:p>
            <a:pPr marL="171441" indent="-171441">
              <a:buFont typeface="Arial" panose="020B0604020202020204" pitchFamily="34" charset="0"/>
              <a:buChar char="•"/>
            </a:pPr>
            <a:endParaRPr lang="en-US" sz="1100" dirty="0"/>
          </a:p>
        </p:txBody>
      </p:sp>
      <p:sp>
        <p:nvSpPr>
          <p:cNvPr id="4" name="Slide Number Placeholder 3"/>
          <p:cNvSpPr>
            <a:spLocks noGrp="1"/>
          </p:cNvSpPr>
          <p:nvPr>
            <p:ph type="sldNum" sz="quarter" idx="10"/>
          </p:nvPr>
        </p:nvSpPr>
        <p:spPr/>
        <p:txBody>
          <a:bodyPr/>
          <a:lstStyle/>
          <a:p>
            <a:fld id="{5966A791-2D08-486F-9680-F0D42441B8FB}" type="slidenum">
              <a:rPr lang="en-US">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630930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8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8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8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8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8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8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8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8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8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8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8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88.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8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8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8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8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90.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91.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9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92.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93.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94.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9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95.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96.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9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9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9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99.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00.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0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01.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02.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0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04.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0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0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0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06.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07.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08.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09.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10.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11.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1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13.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14.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1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16.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17.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18.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1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20.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2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21.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2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22.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2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2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2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24.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2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25.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2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2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26.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2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27.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2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28.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2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29.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2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30.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3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31.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3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32.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3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3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33.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3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34.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3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35.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3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36.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3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3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4.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3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38.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3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39.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39.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4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40.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4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41.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4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42.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4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43.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4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44.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4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45.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4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46.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4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4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47.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4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48.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4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4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50.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5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51.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5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5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53.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5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5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55.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5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57.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5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5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5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61.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62.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63.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63.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6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64.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6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65.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66.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6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67.xml"/></Relationships>
</file>

<file path=ppt/slideLayouts/_rels/slideLayout6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6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68.xml"/></Relationships>
</file>

<file path=ppt/slideLayouts/_rels/slideLayout6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6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69.xml"/></Relationships>
</file>

<file path=ppt/slideLayouts/_rels/slideLayout6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6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70.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70.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0.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7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7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7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7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7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76.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77.xml"/></Relationships>
</file>

<file path=ppt/slideLayouts/_rels/slideLayout6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78.xml"/></Relationships>
</file>

<file path=ppt/slideLayouts/_rels/slideLayout6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79.xml"/></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9.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80.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8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9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80.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8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82.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82.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83.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8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8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85.xml"/></Relationships>
</file>

<file path=ppt/slideLayouts/_rels/slideLayout6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8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8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8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87.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87.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87.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88.xml"/></Relationships>
</file>

<file path=ppt/slideLayouts/_rels/slideLayout7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88.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89.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8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290.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9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91.xml"/></Relationships>
</file>

<file path=ppt/slideLayouts/_rels/slideLayout7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91.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9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92.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9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93.xml"/></Relationships>
</file>

<file path=ppt/slideLayouts/_rels/slideLayout7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9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94.xml"/></Relationships>
</file>

<file path=ppt/slideLayouts/_rels/slideLayout7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9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9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95.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96.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9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97.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9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29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298.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9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99.xml"/></Relationships>
</file>

<file path=ppt/slideLayouts/_rels/slideLayout7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9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00.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00.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301.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0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02.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0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03.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03.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0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0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0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05.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05.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06.xml"/></Relationships>
</file>

<file path=ppt/slideLayouts/_rels/slideLayout7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0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07.xml"/></Relationships>
</file>

<file path=ppt/slideLayouts/_rels/slideLayout7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07.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08.xml"/></Relationships>
</file>

<file path=ppt/slideLayouts/_rels/slideLayout7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0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0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0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31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310.xml"/></Relationships>
</file>

<file path=ppt/slideLayouts/_rels/slideLayout7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1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312.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1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313.xml"/></Relationships>
</file>

<file path=ppt/slideLayouts/_rels/slideLayout7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1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314.xml"/></Relationships>
</file>

<file path=ppt/slideLayouts/_rels/slideLayout7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1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5.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315.xml"/></Relationships>
</file>

<file path=ppt/slideLayouts/_rels/slideLayout7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15.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316.xml"/></Relationships>
</file>

<file path=ppt/slideLayouts/_rels/slideLayout7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16.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317.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317.xml"/></Relationships>
</file>

<file path=ppt/slideLayouts/_rels/slideLayout7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17.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318.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18.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31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19.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320.xml"/></Relationships>
</file>

<file path=ppt/slideLayouts/_rels/slideLayout7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0.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321.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322.xml"/></Relationships>
</file>

<file path=ppt/slideLayouts/_rels/slideLayout7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32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323.xml"/></Relationships>
</file>

<file path=ppt/slideLayouts/_rels/slideLayout7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5.xml"/><Relationship Id="rId4" Type="http://schemas.openxmlformats.org/officeDocument/2006/relationships/image" Target="../media/image13.png"/></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324.xml"/></Relationships>
</file>

<file path=ppt/slideLayouts/_rels/slideLayout7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325.xml"/></Relationships>
</file>

<file path=ppt/slideLayouts/_rels/slideLayout7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326.xml"/></Relationships>
</file>

<file path=ppt/slideLayouts/_rels/slideLayout7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327.xml"/></Relationships>
</file>

<file path=ppt/slideLayouts/_rels/slideLayout7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7.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328.xml"/></Relationships>
</file>

<file path=ppt/slideLayouts/_rels/slideLayout7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329.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329.xml"/></Relationships>
</file>

<file path=ppt/slideLayouts/_rels/slideLayout7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29.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331.xml"/></Relationships>
</file>

<file path=ppt/slideLayouts/_rels/slideLayout7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31.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332.xml"/></Relationships>
</file>

<file path=ppt/slideLayouts/_rels/slideLayout7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3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333.xml"/></Relationships>
</file>

<file path=ppt/slideLayouts/_rels/slideLayout7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3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33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335.xml"/></Relationships>
</file>

<file path=ppt/slideLayouts/_rels/slideLayout8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35.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33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336.xml"/></Relationships>
</file>

<file path=ppt/slideLayouts/_rels/slideLayout8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36.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33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33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33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33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33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339.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339.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339.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339.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339.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339.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339.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33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33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33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339.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340.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340.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340.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341.xml"/></Relationships>
</file>

<file path=ppt/slideLayouts/_rels/slideLayout8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41.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342.xml"/></Relationships>
</file>

<file path=ppt/slideLayouts/_rels/slideLayout8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42.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343.xml"/></Relationships>
</file>

<file path=ppt/slideLayouts/_rels/slideLayout8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4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344.xml"/></Relationships>
</file>

<file path=ppt/slideLayouts/_rels/slideLayout8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44.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345.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345.xml"/></Relationships>
</file>

<file path=ppt/slideLayouts/_rels/slideLayout8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45.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34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34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348.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348.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34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350.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351.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351.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352.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352.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354.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354.xml"/></Relationships>
</file>

<file path=ppt/slideLayouts/_rels/slideLayout8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54.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354.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35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54.xml"/></Relationships>
</file>

<file path=ppt/slideLayouts/_rels/slideLayout8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54.xml"/></Relationships>
</file>

<file path=ppt/slideLayouts/_rels/slideLayout8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5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5904192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
        <p:nvSpPr>
          <p:cNvPr id="5" name="TextBox 4"/>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30200536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25107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5AA33-DDD5-4FD0-9B78-867DAC491C7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469555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9EBC09-8728-46F0-99E6-7C066CF6AFEC}" type="slidenum">
              <a:rPr lang="en-US">
                <a:solidFill>
                  <a:srgbClr val="000000"/>
                </a:solidFill>
              </a:rPr>
              <a:pPr/>
              <a:t>‹#›</a:t>
            </a:fld>
            <a:endParaRPr lang="en-US" dirty="0">
              <a:solidFill>
                <a:srgbClr val="000000"/>
              </a:solidFill>
            </a:endParaRPr>
          </a:p>
        </p:txBody>
      </p:sp>
      <p:sp>
        <p:nvSpPr>
          <p:cNvPr id="7" name="TextBox 6"/>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14353673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85629F-F686-4C7F-ADF6-A12ACFE2DBF3}" type="slidenum">
              <a:rPr lang="en-US">
                <a:solidFill>
                  <a:srgbClr val="000000"/>
                </a:solidFill>
              </a:rPr>
              <a:pPr/>
              <a:t>‹#›</a:t>
            </a:fld>
            <a:endParaRPr lang="en-US" dirty="0">
              <a:solidFill>
                <a:srgbClr val="000000"/>
              </a:solidFill>
            </a:endParaRPr>
          </a:p>
        </p:txBody>
      </p:sp>
      <p:sp>
        <p:nvSpPr>
          <p:cNvPr id="8" name="TextBox 7"/>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8294125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a:xfrm>
            <a:off x="7239000" y="6400800"/>
            <a:ext cx="1905000" cy="457200"/>
          </a:xfrm>
        </p:spPr>
        <p:txBody>
          <a:bodyPr anchor="b"/>
          <a:lstStyle>
            <a:lvl1pPr>
              <a:defRPr/>
            </a:lvl1pPr>
          </a:lstStyle>
          <a:p>
            <a:fld id="{BEA2432C-9675-4518-A7D3-A1EBD246DCF9}" type="slidenum">
              <a:rPr lang="en-US">
                <a:solidFill>
                  <a:srgbClr val="000000"/>
                </a:solidFill>
              </a:rPr>
              <a:pPr/>
              <a:t>‹#›</a:t>
            </a:fld>
            <a:endParaRPr lang="en-US" dirty="0">
              <a:solidFill>
                <a:srgbClr val="000000"/>
              </a:solidFill>
            </a:endParaRPr>
          </a:p>
        </p:txBody>
      </p:sp>
      <p:sp>
        <p:nvSpPr>
          <p:cNvPr id="6" name="TextBox 5"/>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18872708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
        <p:nvSpPr>
          <p:cNvPr id="5" name="TextBox 4"/>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16812524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20688" y="1295400"/>
            <a:ext cx="7770812" cy="49577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064412D-D130-48E3-AF5F-40B46BA36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00453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A614ED45-47DD-4494-8CB5-3E8C1EF7C10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8125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5" indent="0" algn="ctr">
              <a:buNone/>
              <a:defRPr>
                <a:solidFill>
                  <a:schemeClr val="tx1">
                    <a:tint val="75000"/>
                  </a:schemeClr>
                </a:solidFill>
              </a:defRPr>
            </a:lvl2pPr>
            <a:lvl3pPr marL="913970" indent="0" algn="ctr">
              <a:buNone/>
              <a:defRPr>
                <a:solidFill>
                  <a:schemeClr val="tx1">
                    <a:tint val="75000"/>
                  </a:schemeClr>
                </a:solidFill>
              </a:defRPr>
            </a:lvl3pPr>
            <a:lvl4pPr marL="1370956" indent="0" algn="ctr">
              <a:buNone/>
              <a:defRPr>
                <a:solidFill>
                  <a:schemeClr val="tx1">
                    <a:tint val="75000"/>
                  </a:schemeClr>
                </a:solidFill>
              </a:defRPr>
            </a:lvl4pPr>
            <a:lvl5pPr marL="1827941" indent="0" algn="ctr">
              <a:buNone/>
              <a:defRPr>
                <a:solidFill>
                  <a:schemeClr val="tx1">
                    <a:tint val="75000"/>
                  </a:schemeClr>
                </a:solidFill>
              </a:defRPr>
            </a:lvl5pPr>
            <a:lvl6pPr marL="2284926" indent="0" algn="ctr">
              <a:buNone/>
              <a:defRPr>
                <a:solidFill>
                  <a:schemeClr val="tx1">
                    <a:tint val="75000"/>
                  </a:schemeClr>
                </a:solidFill>
              </a:defRPr>
            </a:lvl6pPr>
            <a:lvl7pPr marL="2741910" indent="0" algn="ctr">
              <a:buNone/>
              <a:defRPr>
                <a:solidFill>
                  <a:schemeClr val="tx1">
                    <a:tint val="75000"/>
                  </a:schemeClr>
                </a:solidFill>
              </a:defRPr>
            </a:lvl7pPr>
            <a:lvl8pPr marL="3198897" indent="0" algn="ctr">
              <a:buNone/>
              <a:defRPr>
                <a:solidFill>
                  <a:schemeClr val="tx1">
                    <a:tint val="75000"/>
                  </a:schemeClr>
                </a:solidFill>
              </a:defRPr>
            </a:lvl8pPr>
            <a:lvl9pPr marL="365588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9C4FE9B-17B2-4923-A57C-6D786CF0E8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11059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9C4FE9B-17B2-4923-A57C-6D786CF0E8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75164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6985" indent="0">
              <a:buNone/>
              <a:defRPr sz="1800">
                <a:solidFill>
                  <a:schemeClr val="tx1">
                    <a:tint val="75000"/>
                  </a:schemeClr>
                </a:solidFill>
              </a:defRPr>
            </a:lvl2pPr>
            <a:lvl3pPr marL="913970" indent="0">
              <a:buNone/>
              <a:defRPr sz="1600">
                <a:solidFill>
                  <a:schemeClr val="tx1">
                    <a:tint val="75000"/>
                  </a:schemeClr>
                </a:solidFill>
              </a:defRPr>
            </a:lvl3pPr>
            <a:lvl4pPr marL="1370956" indent="0">
              <a:buNone/>
              <a:defRPr sz="1400">
                <a:solidFill>
                  <a:schemeClr val="tx1">
                    <a:tint val="75000"/>
                  </a:schemeClr>
                </a:solidFill>
              </a:defRPr>
            </a:lvl4pPr>
            <a:lvl5pPr marL="1827941" indent="0">
              <a:buNone/>
              <a:defRPr sz="1400">
                <a:solidFill>
                  <a:schemeClr val="tx1">
                    <a:tint val="75000"/>
                  </a:schemeClr>
                </a:solidFill>
              </a:defRPr>
            </a:lvl5pPr>
            <a:lvl6pPr marL="2284926" indent="0">
              <a:buNone/>
              <a:defRPr sz="1400">
                <a:solidFill>
                  <a:schemeClr val="tx1">
                    <a:tint val="75000"/>
                  </a:schemeClr>
                </a:solidFill>
              </a:defRPr>
            </a:lvl6pPr>
            <a:lvl7pPr marL="2741910" indent="0">
              <a:buNone/>
              <a:defRPr sz="1400">
                <a:solidFill>
                  <a:schemeClr val="tx1">
                    <a:tint val="75000"/>
                  </a:schemeClr>
                </a:solidFill>
              </a:defRPr>
            </a:lvl7pPr>
            <a:lvl8pPr marL="3198897" indent="0">
              <a:buNone/>
              <a:defRPr sz="1400">
                <a:solidFill>
                  <a:schemeClr val="tx1">
                    <a:tint val="75000"/>
                  </a:schemeClr>
                </a:solidFill>
              </a:defRPr>
            </a:lvl8pPr>
            <a:lvl9pPr marL="365588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9C4FE9B-17B2-4923-A57C-6D786CF0E8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47766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9C4FE9B-17B2-4923-A57C-6D786CF0E8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12522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5" indent="0">
              <a:buNone/>
              <a:defRPr sz="2000" b="1"/>
            </a:lvl2pPr>
            <a:lvl3pPr marL="913970" indent="0">
              <a:buNone/>
              <a:defRPr sz="1800" b="1"/>
            </a:lvl3pPr>
            <a:lvl4pPr marL="1370956" indent="0">
              <a:buNone/>
              <a:defRPr sz="1600" b="1"/>
            </a:lvl4pPr>
            <a:lvl5pPr marL="1827941" indent="0">
              <a:buNone/>
              <a:defRPr sz="1600" b="1"/>
            </a:lvl5pPr>
            <a:lvl6pPr marL="2284926" indent="0">
              <a:buNone/>
              <a:defRPr sz="1600" b="1"/>
            </a:lvl6pPr>
            <a:lvl7pPr marL="2741910" indent="0">
              <a:buNone/>
              <a:defRPr sz="1600" b="1"/>
            </a:lvl7pPr>
            <a:lvl8pPr marL="3198897" indent="0">
              <a:buNone/>
              <a:defRPr sz="1600" b="1"/>
            </a:lvl8pPr>
            <a:lvl9pPr marL="365588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85" indent="0">
              <a:buNone/>
              <a:defRPr sz="2000" b="1"/>
            </a:lvl2pPr>
            <a:lvl3pPr marL="913970" indent="0">
              <a:buNone/>
              <a:defRPr sz="1800" b="1"/>
            </a:lvl3pPr>
            <a:lvl4pPr marL="1370956" indent="0">
              <a:buNone/>
              <a:defRPr sz="1600" b="1"/>
            </a:lvl4pPr>
            <a:lvl5pPr marL="1827941" indent="0">
              <a:buNone/>
              <a:defRPr sz="1600" b="1"/>
            </a:lvl5pPr>
            <a:lvl6pPr marL="2284926" indent="0">
              <a:buNone/>
              <a:defRPr sz="1600" b="1"/>
            </a:lvl6pPr>
            <a:lvl7pPr marL="2741910" indent="0">
              <a:buNone/>
              <a:defRPr sz="1600" b="1"/>
            </a:lvl7pPr>
            <a:lvl8pPr marL="3198897" indent="0">
              <a:buNone/>
              <a:defRPr sz="1600" b="1"/>
            </a:lvl8pPr>
            <a:lvl9pPr marL="365588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9C4FE9B-17B2-4923-A57C-6D786CF0E8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41795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9C4FE9B-17B2-4923-A57C-6D786CF0E8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66507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9C4FE9B-17B2-4923-A57C-6D786CF0E8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65305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6985" indent="0">
              <a:buNone/>
              <a:defRPr sz="1200"/>
            </a:lvl2pPr>
            <a:lvl3pPr marL="913970" indent="0">
              <a:buNone/>
              <a:defRPr sz="1000"/>
            </a:lvl3pPr>
            <a:lvl4pPr marL="1370956" indent="0">
              <a:buNone/>
              <a:defRPr sz="900"/>
            </a:lvl4pPr>
            <a:lvl5pPr marL="1827941" indent="0">
              <a:buNone/>
              <a:defRPr sz="900"/>
            </a:lvl5pPr>
            <a:lvl6pPr marL="2284926" indent="0">
              <a:buNone/>
              <a:defRPr sz="900"/>
            </a:lvl6pPr>
            <a:lvl7pPr marL="2741910" indent="0">
              <a:buNone/>
              <a:defRPr sz="900"/>
            </a:lvl7pPr>
            <a:lvl8pPr marL="3198897" indent="0">
              <a:buNone/>
              <a:defRPr sz="900"/>
            </a:lvl8pPr>
            <a:lvl9pPr marL="365588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9C4FE9B-17B2-4923-A57C-6D786CF0E8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2961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5AA33-DDD5-4FD0-9B78-867DAC491C7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27404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5" indent="0">
              <a:buNone/>
              <a:defRPr sz="2800"/>
            </a:lvl2pPr>
            <a:lvl3pPr marL="913970" indent="0">
              <a:buNone/>
              <a:defRPr sz="2400"/>
            </a:lvl3pPr>
            <a:lvl4pPr marL="1370956" indent="0">
              <a:buNone/>
              <a:defRPr sz="2000"/>
            </a:lvl4pPr>
            <a:lvl5pPr marL="1827941" indent="0">
              <a:buNone/>
              <a:defRPr sz="2000"/>
            </a:lvl5pPr>
            <a:lvl6pPr marL="2284926" indent="0">
              <a:buNone/>
              <a:defRPr sz="2000"/>
            </a:lvl6pPr>
            <a:lvl7pPr marL="2741910" indent="0">
              <a:buNone/>
              <a:defRPr sz="2000"/>
            </a:lvl7pPr>
            <a:lvl8pPr marL="3198897" indent="0">
              <a:buNone/>
              <a:defRPr sz="2000"/>
            </a:lvl8pPr>
            <a:lvl9pPr marL="3655881"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85" indent="0">
              <a:buNone/>
              <a:defRPr sz="1200"/>
            </a:lvl2pPr>
            <a:lvl3pPr marL="913970" indent="0">
              <a:buNone/>
              <a:defRPr sz="1000"/>
            </a:lvl3pPr>
            <a:lvl4pPr marL="1370956" indent="0">
              <a:buNone/>
              <a:defRPr sz="900"/>
            </a:lvl4pPr>
            <a:lvl5pPr marL="1827941" indent="0">
              <a:buNone/>
              <a:defRPr sz="900"/>
            </a:lvl5pPr>
            <a:lvl6pPr marL="2284926" indent="0">
              <a:buNone/>
              <a:defRPr sz="900"/>
            </a:lvl6pPr>
            <a:lvl7pPr marL="2741910" indent="0">
              <a:buNone/>
              <a:defRPr sz="900"/>
            </a:lvl7pPr>
            <a:lvl8pPr marL="3198897" indent="0">
              <a:buNone/>
              <a:defRPr sz="900"/>
            </a:lvl8pPr>
            <a:lvl9pPr marL="365588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9C4FE9B-17B2-4923-A57C-6D786CF0E8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33931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9C4FE9B-17B2-4923-A57C-6D786CF0E8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76314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9C4FE9B-17B2-4923-A57C-6D786CF0E8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6996478"/>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641341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9EBC09-8728-46F0-99E6-7C066CF6AFEC}" type="slidenum">
              <a:rPr lang="en-US">
                <a:solidFill>
                  <a:srgbClr val="000000"/>
                </a:solidFill>
              </a:rPr>
              <a:pPr/>
              <a:t>‹#›</a:t>
            </a:fld>
            <a:endParaRPr lang="en-US" dirty="0">
              <a:solidFill>
                <a:srgbClr val="000000"/>
              </a:solidFill>
            </a:endParaRPr>
          </a:p>
        </p:txBody>
      </p:sp>
      <p:sp>
        <p:nvSpPr>
          <p:cNvPr id="7" name="TextBox 6"/>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33411542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85629F-F686-4C7F-ADF6-A12ACFE2DBF3}" type="slidenum">
              <a:rPr lang="en-US">
                <a:solidFill>
                  <a:srgbClr val="000000"/>
                </a:solidFill>
              </a:rPr>
              <a:pPr/>
              <a:t>‹#›</a:t>
            </a:fld>
            <a:endParaRPr lang="en-US" dirty="0">
              <a:solidFill>
                <a:srgbClr val="000000"/>
              </a:solidFill>
            </a:endParaRPr>
          </a:p>
        </p:txBody>
      </p:sp>
      <p:sp>
        <p:nvSpPr>
          <p:cNvPr id="8" name="TextBox 7"/>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10105729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a:xfrm>
            <a:off x="7239000" y="6400800"/>
            <a:ext cx="1905000" cy="457200"/>
          </a:xfrm>
        </p:spPr>
        <p:txBody>
          <a:bodyPr anchor="b"/>
          <a:lstStyle>
            <a:lvl1pPr>
              <a:defRPr/>
            </a:lvl1pPr>
          </a:lstStyle>
          <a:p>
            <a:fld id="{BEA2432C-9675-4518-A7D3-A1EBD246DCF9}" type="slidenum">
              <a:rPr lang="en-US">
                <a:solidFill>
                  <a:srgbClr val="000000"/>
                </a:solidFill>
              </a:rPr>
              <a:pPr/>
              <a:t>‹#›</a:t>
            </a:fld>
            <a:endParaRPr lang="en-US" dirty="0">
              <a:solidFill>
                <a:srgbClr val="000000"/>
              </a:solidFill>
            </a:endParaRPr>
          </a:p>
        </p:txBody>
      </p:sp>
      <p:sp>
        <p:nvSpPr>
          <p:cNvPr id="6" name="TextBox 5"/>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11942333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
        <p:nvSpPr>
          <p:cNvPr id="5" name="TextBox 4"/>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1864675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641341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5AA33-DDD5-4FD0-9B78-867DAC491C7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234808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9EBC09-8728-46F0-99E6-7C066CF6AFEC}" type="slidenum">
              <a:rPr lang="en-US">
                <a:solidFill>
                  <a:srgbClr val="000000"/>
                </a:solidFill>
              </a:rPr>
              <a:pPr/>
              <a:t>‹#›</a:t>
            </a:fld>
            <a:endParaRPr lang="en-US" dirty="0">
              <a:solidFill>
                <a:srgbClr val="000000"/>
              </a:solidFill>
            </a:endParaRPr>
          </a:p>
        </p:txBody>
      </p:sp>
      <p:sp>
        <p:nvSpPr>
          <p:cNvPr id="7" name="TextBox 6"/>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24448505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85629F-F686-4C7F-ADF6-A12ACFE2DBF3}" type="slidenum">
              <a:rPr lang="en-US">
                <a:solidFill>
                  <a:srgbClr val="000000"/>
                </a:solidFill>
              </a:rPr>
              <a:pPr/>
              <a:t>‹#›</a:t>
            </a:fld>
            <a:endParaRPr lang="en-US" dirty="0">
              <a:solidFill>
                <a:srgbClr val="000000"/>
              </a:solidFill>
            </a:endParaRPr>
          </a:p>
        </p:txBody>
      </p:sp>
      <p:sp>
        <p:nvSpPr>
          <p:cNvPr id="8" name="TextBox 7"/>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36807569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a:xfrm>
            <a:off x="7239000" y="6400800"/>
            <a:ext cx="1905000" cy="457200"/>
          </a:xfrm>
        </p:spPr>
        <p:txBody>
          <a:bodyPr anchor="b"/>
          <a:lstStyle>
            <a:lvl1pPr>
              <a:defRPr/>
            </a:lvl1pPr>
          </a:lstStyle>
          <a:p>
            <a:fld id="{BEA2432C-9675-4518-A7D3-A1EBD246DCF9}" type="slidenum">
              <a:rPr lang="en-US">
                <a:solidFill>
                  <a:srgbClr val="000000"/>
                </a:solidFill>
              </a:rPr>
              <a:pPr/>
              <a:t>‹#›</a:t>
            </a:fld>
            <a:endParaRPr lang="en-US" dirty="0">
              <a:solidFill>
                <a:srgbClr val="000000"/>
              </a:solidFill>
            </a:endParaRPr>
          </a:p>
        </p:txBody>
      </p:sp>
      <p:sp>
        <p:nvSpPr>
          <p:cNvPr id="6" name="TextBox 5"/>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35691430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
        <p:nvSpPr>
          <p:cNvPr id="5" name="TextBox 4"/>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31943193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907366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641341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20688" y="1295400"/>
            <a:ext cx="7770812" cy="49577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064412D-D130-48E3-AF5F-40B46BA36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5717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5AA33-DDD5-4FD0-9B78-867DAC491C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06114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7239000" y="6553200"/>
            <a:ext cx="1905000" cy="304800"/>
          </a:xfrm>
        </p:spPr>
        <p:txBody>
          <a:bodyPr/>
          <a:lstStyle>
            <a:lvl1pPr>
              <a:defRPr/>
            </a:lvl1pPr>
          </a:lstStyle>
          <a:p>
            <a:fld id="{4E9EBC09-8728-46F0-99E6-7C066CF6AFE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378736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a:xfrm>
            <a:off x="7239000" y="6400800"/>
            <a:ext cx="1905000" cy="457200"/>
          </a:xfrm>
        </p:spPr>
        <p:txBody>
          <a:bodyPr anchor="b"/>
          <a:lstStyle>
            <a:lvl1pPr>
              <a:defRPr/>
            </a:lvl1pPr>
          </a:lstStyle>
          <a:p>
            <a:fld id="{BEA2432C-9675-4518-A7D3-A1EBD246DCF9}" type="slidenum">
              <a:rPr lang="en-US">
                <a:solidFill>
                  <a:srgbClr val="000000"/>
                </a:solidFill>
              </a:rPr>
              <a:pPr/>
              <a:t>‹#›</a:t>
            </a:fld>
            <a:endParaRPr lang="en-US" dirty="0">
              <a:solidFill>
                <a:srgbClr val="000000"/>
              </a:solidFill>
            </a:endParaRPr>
          </a:p>
        </p:txBody>
      </p:sp>
      <p:sp>
        <p:nvSpPr>
          <p:cNvPr id="6" name="TextBox 5"/>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11942333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641341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10516573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7239000" y="6553200"/>
            <a:ext cx="1905000" cy="304800"/>
          </a:xfrm>
        </p:spPr>
        <p:txBody>
          <a:bodyPr/>
          <a:lstStyle>
            <a:lvl1pPr>
              <a:defRPr/>
            </a:lvl1pPr>
          </a:lstStyle>
          <a:p>
            <a:fld id="{4E9EBC09-8728-46F0-99E6-7C066CF6AFE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378736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a:xfrm>
            <a:off x="7239000" y="6400800"/>
            <a:ext cx="1905000" cy="457200"/>
          </a:xfrm>
        </p:spPr>
        <p:txBody>
          <a:bodyPr anchor="b"/>
          <a:lstStyle>
            <a:lvl1pPr>
              <a:defRPr/>
            </a:lvl1pPr>
          </a:lstStyle>
          <a:p>
            <a:fld id="{BEA2432C-9675-4518-A7D3-A1EBD246DCF9}" type="slidenum">
              <a:rPr lang="en-US">
                <a:solidFill>
                  <a:srgbClr val="000000"/>
                </a:solidFill>
              </a:rPr>
              <a:pPr/>
              <a:t>‹#›</a:t>
            </a:fld>
            <a:endParaRPr lang="en-US" dirty="0">
              <a:solidFill>
                <a:srgbClr val="000000"/>
              </a:solidFill>
            </a:endParaRPr>
          </a:p>
        </p:txBody>
      </p:sp>
      <p:sp>
        <p:nvSpPr>
          <p:cNvPr id="6" name="TextBox 5"/>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11942333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641341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5904192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4477810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5AA33-DDD5-4FD0-9B78-867DAC491C7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122238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6650109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7239000" y="6553200"/>
            <a:ext cx="1905000" cy="304800"/>
          </a:xfrm>
        </p:spPr>
        <p:txBody>
          <a:bodyPr/>
          <a:lstStyle>
            <a:lvl1pPr>
              <a:defRPr/>
            </a:lvl1pPr>
          </a:lstStyle>
          <a:p>
            <a:fld id="{4E9EBC09-8728-46F0-99E6-7C066CF6AFE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832230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20688" y="1295400"/>
            <a:ext cx="7770812" cy="49577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064412D-D130-48E3-AF5F-40B46BA36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1782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5AA33-DDD5-4FD0-9B78-867DAC491C7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143212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42648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20688" y="1295400"/>
            <a:ext cx="7770812" cy="49577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5"/>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064412D-D130-48E3-AF5F-40B46BA36C8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88898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5AA33-DDD5-4FD0-9B78-867DAC491C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91629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a:xfrm>
            <a:off x="-282733" y="6629402"/>
            <a:ext cx="2895600" cy="325314"/>
          </a:xfrm>
        </p:spPr>
        <p:txBody>
          <a:bodyPr/>
          <a:lstStyle>
            <a:lvl1pPr>
              <a:defRPr sz="1050"/>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5AA33-DDD5-4FD0-9B78-867DAC491C7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40455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641341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20688" y="1295400"/>
            <a:ext cx="7770812" cy="49577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064412D-D130-48E3-AF5F-40B46BA36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7962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5AA33-DDD5-4FD0-9B78-867DAC491C7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789839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9492817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11218C2E-65CB-4471-B8A9-3704A852BB21}" type="slidenum">
              <a:rPr lang="en-US" smtClean="0">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9390944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59141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9629586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1654725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a:xfrm>
            <a:off x="7239000" y="6400800"/>
            <a:ext cx="1905000" cy="457200"/>
          </a:xfrm>
        </p:spPr>
        <p:txBody>
          <a:bodyPr anchor="b"/>
          <a:lstStyle>
            <a:lvl1pPr>
              <a:defRPr/>
            </a:lvl1pPr>
          </a:lstStyle>
          <a:p>
            <a:fld id="{BEA2432C-9675-4518-A7D3-A1EBD246DCF9}" type="slidenum">
              <a:rPr lang="en-US">
                <a:solidFill>
                  <a:srgbClr val="000000"/>
                </a:solidFill>
              </a:rPr>
              <a:pPr/>
              <a:t>‹#›</a:t>
            </a:fld>
            <a:endParaRPr lang="en-US" dirty="0">
              <a:solidFill>
                <a:srgbClr val="000000"/>
              </a:solidFill>
            </a:endParaRPr>
          </a:p>
        </p:txBody>
      </p:sp>
      <p:sp>
        <p:nvSpPr>
          <p:cNvPr id="6" name="TextBox 5"/>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11942333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641341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5AA33-DDD5-4FD0-9B78-867DAC491C7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019484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0169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33436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27328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1"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76864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64401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6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34991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7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49588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8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8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8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2541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9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9EBC09-8728-46F0-99E6-7C066CF6AFEC}" type="slidenum">
              <a:rPr lang="en-US">
                <a:solidFill>
                  <a:srgbClr val="000000"/>
                </a:solidFill>
              </a:rPr>
              <a:pPr/>
              <a:t>‹#›</a:t>
            </a:fld>
            <a:endParaRPr lang="en-US" dirty="0">
              <a:solidFill>
                <a:srgbClr val="000000"/>
              </a:solidFill>
            </a:endParaRPr>
          </a:p>
        </p:txBody>
      </p:sp>
      <p:sp>
        <p:nvSpPr>
          <p:cNvPr id="7" name="TextBox 6"/>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33072353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21849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105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78565" y="76200"/>
            <a:ext cx="1938337" cy="5734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3551" y="76200"/>
            <a:ext cx="5662613" cy="5734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49175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11" name="Slide Number Placeholder 2"/>
          <p:cNvSpPr>
            <a:spLocks noGrp="1"/>
          </p:cNvSpPr>
          <p:nvPr>
            <p:ph type="sldNum" sz="quarter" idx="12"/>
          </p:nvPr>
        </p:nvSpPr>
        <p:spPr>
          <a:xfrm>
            <a:off x="8763001" y="6591300"/>
            <a:ext cx="372695" cy="266700"/>
          </a:xfrm>
          <a:prstGeom prst="rect">
            <a:avLst/>
          </a:prstGeom>
        </p:spPr>
        <p:txBody>
          <a:bodyPr vert="horz" lIns="91440" tIns="45720" rIns="91440" bIns="45720" rtlCol="0" anchor="ctr"/>
          <a:lstStyle>
            <a:lvl1pPr algn="ctr">
              <a:defRPr sz="800">
                <a:solidFill>
                  <a:schemeClr val="tx1">
                    <a:tint val="75000"/>
                  </a:schemeClr>
                </a:solidFill>
              </a:defRPr>
            </a:lvl1pPr>
          </a:lstStyle>
          <a:p>
            <a:fld id="{E2AD5372-B29E-404C-ABC5-A1FE7E62057C}"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955874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endParaRPr lang="en-US">
              <a:solidFill>
                <a:srgbClr val="000000"/>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02860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858000" cy="1143000"/>
          </a:xfrm>
          <a:prstGeom prst="rect">
            <a:avLst/>
          </a:prstGeom>
        </p:spPr>
        <p:txBody>
          <a:bodyPr anchor="ctr" anchorCtr="0"/>
          <a:lstStyle>
            <a:lvl1pPr algn="ctr" defTabSz="914400" rtl="0" eaLnBrk="1" latinLnBrk="0" hangingPunct="1">
              <a:spcBef>
                <a:spcPct val="0"/>
              </a:spcBef>
              <a:buNone/>
              <a:defRPr lang="en-US" sz="3200" b="1" kern="1200" smtClean="0">
                <a:solidFill>
                  <a:schemeClr val="tx1"/>
                </a:solidFill>
                <a:latin typeface="Arial" pitchFamily="34" charset="0"/>
                <a:ea typeface="+mj-ea"/>
                <a:cs typeface="Arial"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210641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Title Slide Header">
    <p:spTree>
      <p:nvGrpSpPr>
        <p:cNvPr id="1" name=""/>
        <p:cNvGrpSpPr/>
        <p:nvPr/>
      </p:nvGrpSpPr>
      <p:grpSpPr>
        <a:xfrm>
          <a:off x="0" y="0"/>
          <a:ext cx="0" cy="0"/>
          <a:chOff x="0" y="0"/>
          <a:chExt cx="0" cy="0"/>
        </a:xfrm>
      </p:grpSpPr>
      <p:grpSp>
        <p:nvGrpSpPr>
          <p:cNvPr id="2" name="Group 10"/>
          <p:cNvGrpSpPr/>
          <p:nvPr/>
        </p:nvGrpSpPr>
        <p:grpSpPr>
          <a:xfrm>
            <a:off x="0" y="70913"/>
            <a:ext cx="9144000" cy="1053831"/>
            <a:chOff x="0" y="70913"/>
            <a:chExt cx="9144000" cy="1053831"/>
          </a:xfrm>
        </p:grpSpPr>
        <p:pic>
          <p:nvPicPr>
            <p:cNvPr id="10" name="Picture 9" descr="AFRL Shiel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7178" y="97740"/>
              <a:ext cx="936386" cy="935194"/>
            </a:xfrm>
            <a:prstGeom prst="rect">
              <a:avLst/>
            </a:prstGeom>
          </p:spPr>
        </p:pic>
        <p:pic>
          <p:nvPicPr>
            <p:cNvPr id="31" name="Picture 8" descr="blue_std"/>
            <p:cNvPicPr>
              <a:picLocks noChangeAspect="1" noChangeArrowheads="1"/>
            </p:cNvPicPr>
            <p:nvPr userDrawn="1"/>
          </p:nvPicPr>
          <p:blipFill>
            <a:blip r:embed="rId3" cstate="email">
              <a:extLst>
                <a:ext uri="{28A0092B-C50C-407E-A947-70E740481C1C}">
                  <a14:useLocalDpi xmlns:a14="http://schemas.microsoft.com/office/drawing/2010/main"/>
                </a:ext>
              </a:extLst>
            </a:blip>
            <a:srcRect l="14286" r="14286" b="19647"/>
            <a:stretch>
              <a:fillRect/>
            </a:stretch>
          </p:blipFill>
          <p:spPr bwMode="auto">
            <a:xfrm>
              <a:off x="111186" y="70913"/>
              <a:ext cx="1108013" cy="981823"/>
            </a:xfrm>
            <a:prstGeom prst="rect">
              <a:avLst/>
            </a:prstGeom>
            <a:noFill/>
            <a:ln w="9525">
              <a:noFill/>
              <a:miter lim="800000"/>
              <a:headEnd/>
              <a:tailEnd/>
            </a:ln>
          </p:spPr>
        </p:pic>
        <p:sp>
          <p:nvSpPr>
            <p:cNvPr id="32"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dirty="0">
                <a:solidFill>
                  <a:prstClr val="black"/>
                </a:solidFill>
              </a:endParaRPr>
            </a:p>
          </p:txBody>
        </p:sp>
      </p:grpSp>
    </p:spTree>
    <p:extLst>
      <p:ext uri="{BB962C8B-B14F-4D97-AF65-F5344CB8AC3E}">
        <p14:creationId xmlns:p14="http://schemas.microsoft.com/office/powerpoint/2010/main" val="21497027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2B0D9EB2-9E59-4AF8-81BE-FF706643A6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98133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440781" y="6492875"/>
            <a:ext cx="2133600" cy="365125"/>
          </a:xfrm>
        </p:spPr>
        <p:txBody>
          <a:bodyPr/>
          <a:lstStyle>
            <a:lvl1pPr>
              <a:defRPr>
                <a:solidFill>
                  <a:srgbClr val="FF0000"/>
                </a:solidFill>
              </a:defRPr>
            </a:lvl1pPr>
          </a:lstStyle>
          <a:p>
            <a:endParaRPr lang="en-US" dirty="0"/>
          </a:p>
        </p:txBody>
      </p:sp>
      <p:sp>
        <p:nvSpPr>
          <p:cNvPr id="10" name="Title 1"/>
          <p:cNvSpPr txBox="1">
            <a:spLocks/>
          </p:cNvSpPr>
          <p:nvPr userDrawn="1"/>
        </p:nvSpPr>
        <p:spPr>
          <a:xfrm>
            <a:off x="1856696" y="0"/>
            <a:ext cx="5506807" cy="68022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prstClr val="black"/>
                </a:solidFill>
              </a:rPr>
              <a:t>B-1 Systems Program Office </a:t>
            </a:r>
          </a:p>
        </p:txBody>
      </p:sp>
      <p:sp>
        <p:nvSpPr>
          <p:cNvPr id="15" name="TextBox 14"/>
          <p:cNvSpPr txBox="1"/>
          <p:nvPr userDrawn="1"/>
        </p:nvSpPr>
        <p:spPr>
          <a:xfrm>
            <a:off x="3457508" y="468868"/>
            <a:ext cx="2305183" cy="646331"/>
          </a:xfrm>
          <a:prstGeom prst="rect">
            <a:avLst/>
          </a:prstGeom>
          <a:noFill/>
        </p:spPr>
        <p:txBody>
          <a:bodyPr wrap="none" rtlCol="0">
            <a:spAutoFit/>
          </a:bodyPr>
          <a:lstStyle/>
          <a:p>
            <a:r>
              <a:rPr lang="en-US" dirty="0" smtClean="0">
                <a:solidFill>
                  <a:prstClr val="black"/>
                </a:solidFill>
              </a:rPr>
              <a:t>Information Assurance</a:t>
            </a:r>
          </a:p>
          <a:p>
            <a:pPr algn="ctr"/>
            <a:r>
              <a:rPr lang="en-US" dirty="0" smtClean="0">
                <a:solidFill>
                  <a:prstClr val="black"/>
                </a:solidFill>
              </a:rPr>
              <a:t>Unfinished Draft</a:t>
            </a:r>
            <a:endParaRPr lang="en-US" dirty="0">
              <a:solidFill>
                <a:prstClr val="black"/>
              </a:solidFill>
            </a:endParaRPr>
          </a:p>
        </p:txBody>
      </p:sp>
      <p:pic>
        <p:nvPicPr>
          <p:cNvPr id="11" name="Picture 2" descr="C:\Users\clinchtc\Desktop\Atch 3 AFLCMC Emblem - Color 2012.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56493"/>
            <a:ext cx="927100" cy="914400"/>
          </a:xfrm>
          <a:prstGeom prst="rect">
            <a:avLst/>
          </a:prstGeom>
          <a:noFill/>
          <a:ln w="9525">
            <a:noFill/>
            <a:miter lim="800000"/>
            <a:headEnd/>
            <a:tailEnd/>
          </a:ln>
        </p:spPr>
      </p:pic>
      <p:pic>
        <p:nvPicPr>
          <p:cNvPr id="13" name="Picture 1" descr="C:\Users\Blake.Wozniak\Desktop\B-1_Logo(200x200)[1].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070850" y="156493"/>
            <a:ext cx="844550" cy="844550"/>
          </a:xfrm>
          <a:prstGeom prst="rect">
            <a:avLst/>
          </a:prstGeom>
          <a:noFill/>
          <a:ln w="9525">
            <a:noFill/>
            <a:miter lim="800000"/>
            <a:headEnd/>
            <a:tailEnd/>
          </a:ln>
        </p:spPr>
      </p:pic>
      <p:pic>
        <p:nvPicPr>
          <p:cNvPr id="14" name="Picture 35"/>
          <p:cNvPicPr>
            <a:picLocks noChangeAspect="1" noChangeArrowheads="1"/>
          </p:cNvPicPr>
          <p:nvPr userDrawn="1"/>
        </p:nvPicPr>
        <p:blipFill>
          <a:blip r:embed="rId4" cstate="print"/>
          <a:srcRect/>
          <a:stretch>
            <a:fillRect/>
          </a:stretch>
        </p:blipFill>
        <p:spPr bwMode="auto">
          <a:xfrm>
            <a:off x="0" y="1143000"/>
            <a:ext cx="9144000" cy="363538"/>
          </a:xfrm>
          <a:prstGeom prst="rect">
            <a:avLst/>
          </a:prstGeom>
          <a:noFill/>
          <a:ln w="9525">
            <a:noFill/>
            <a:miter lim="800000"/>
            <a:headEnd/>
            <a:tailEnd/>
          </a:ln>
        </p:spPr>
      </p:pic>
    </p:spTree>
    <p:extLst>
      <p:ext uri="{BB962C8B-B14F-4D97-AF65-F5344CB8AC3E}">
        <p14:creationId xmlns:p14="http://schemas.microsoft.com/office/powerpoint/2010/main" val="34983920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8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8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8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8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8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2B0D9EB2-9E59-4AF8-81BE-FF706643A6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989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9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85629F-F686-4C7F-ADF6-A12ACFE2DBF3}" type="slidenum">
              <a:rPr lang="en-US">
                <a:solidFill>
                  <a:srgbClr val="000000"/>
                </a:solidFill>
              </a:rPr>
              <a:pPr/>
              <a:t>‹#›</a:t>
            </a:fld>
            <a:endParaRPr lang="en-US" dirty="0">
              <a:solidFill>
                <a:srgbClr val="000000"/>
              </a:solidFill>
            </a:endParaRPr>
          </a:p>
        </p:txBody>
      </p:sp>
      <p:sp>
        <p:nvSpPr>
          <p:cNvPr id="8" name="TextBox 7"/>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30450093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13963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0B1811D9-4DEA-40AE-AABF-EF5043D507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4508387"/>
      </p:ext>
    </p:extLst>
  </p:cSld>
  <p:clrMapOvr>
    <a:masterClrMapping/>
  </p:clrMapOvr>
  <p:transition>
    <p:split orient="vert"/>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74F4699-7B4A-4BA8-BF3F-89E26488B8D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02477431"/>
      </p:ext>
    </p:extLst>
  </p:cSld>
  <p:clrMapOvr>
    <a:masterClrMapping/>
  </p:clrMapOvr>
  <p:transition>
    <p:split orient="vert"/>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47800" y="127004"/>
            <a:ext cx="6400800" cy="10207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447800"/>
            <a:ext cx="42672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4400" y="1447800"/>
            <a:ext cx="42672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924300"/>
            <a:ext cx="42672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24400" y="3924300"/>
            <a:ext cx="42672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xfrm>
            <a:off x="304800" y="6519867"/>
            <a:ext cx="1905000" cy="338137"/>
          </a:xfrm>
          <a:prstGeom prst="rect">
            <a:avLst/>
          </a:prstGeom>
        </p:spPr>
        <p:txBody>
          <a:bodyPr lIns="91397" tIns="45698" rIns="91397" bIns="45698"/>
          <a:lstStyle>
            <a:lvl1pPr algn="ctr" eaLnBrk="0" hangingPunct="0">
              <a:defRPr>
                <a:solidFill>
                  <a:srgbClr val="000000"/>
                </a:solidFill>
                <a:latin typeface="Arial Narrow" pitchFamily="34" charset="0"/>
                <a:cs typeface="Arial" pitchFamily="34" charset="0"/>
              </a:defRPr>
            </a:lvl1pPr>
          </a:lstStyle>
          <a:p>
            <a:pPr>
              <a:defRPr/>
            </a:pPr>
            <a:endParaRPr lang="en-US" dirty="0"/>
          </a:p>
        </p:txBody>
      </p:sp>
      <p:sp>
        <p:nvSpPr>
          <p:cNvPr id="8" name="Rectangle 6"/>
          <p:cNvSpPr>
            <a:spLocks noGrp="1" noChangeArrowheads="1"/>
          </p:cNvSpPr>
          <p:nvPr>
            <p:ph type="sldNum" sz="quarter" idx="11"/>
          </p:nvPr>
        </p:nvSpPr>
        <p:spPr/>
        <p:txBody>
          <a:bodyPr/>
          <a:lstStyle>
            <a:lvl1pPr eaLnBrk="0" hangingPunct="0">
              <a:defRPr>
                <a:latin typeface="Arial Narrow" pitchFamily="34" charset="0"/>
              </a:defRPr>
            </a:lvl1pPr>
          </a:lstStyle>
          <a:p>
            <a:pPr>
              <a:defRPr/>
            </a:pPr>
            <a:fld id="{9D902EE8-080E-4B05-9FE7-4EE6D26B3C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30505361"/>
      </p:ext>
    </p:extLst>
  </p:cSld>
  <p:clrMapOvr>
    <a:masterClrMapping/>
  </p:clrMapOvr>
  <p:transition>
    <p:split orient="vert"/>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52500" y="0"/>
            <a:ext cx="72390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446280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6918E20-4D7E-483C-8877-F35523BA110D}" type="slidenum">
              <a:rPr lang="en-US" smtClean="0">
                <a:solidFill>
                  <a:prstClr val="black">
                    <a:tint val="75000"/>
                  </a:prstClr>
                </a:solidFill>
              </a:rPr>
              <a:pPr/>
              <a:t>‹#›</a:t>
            </a:fld>
            <a:endParaRPr lang="en-US" dirty="0">
              <a:solidFill>
                <a:prstClr val="black">
                  <a:tint val="75000"/>
                </a:prstClr>
              </a:solidFill>
            </a:endParaRPr>
          </a:p>
        </p:txBody>
      </p:sp>
      <p:sp>
        <p:nvSpPr>
          <p:cNvPr id="12" name="Rectangle 205"/>
          <p:cNvSpPr>
            <a:spLocks noChangeArrowheads="1"/>
          </p:cNvSpPr>
          <p:nvPr/>
        </p:nvSpPr>
        <p:spPr bwMode="auto">
          <a:xfrm flipV="1">
            <a:off x="0" y="990610"/>
            <a:ext cx="9144000" cy="48013"/>
          </a:xfrm>
          <a:prstGeom prst="rect">
            <a:avLst/>
          </a:prstGeom>
          <a:gradFill rotWithShape="0">
            <a:gsLst>
              <a:gs pos="0">
                <a:srgbClr val="000099"/>
              </a:gs>
              <a:gs pos="50000">
                <a:srgbClr val="3333CC"/>
              </a:gs>
              <a:gs pos="100000">
                <a:srgbClr val="000099"/>
              </a:gs>
            </a:gsLst>
            <a:lin ang="18900000" scaled="1"/>
          </a:gradFill>
          <a:ln w="9525">
            <a:noFill/>
            <a:miter lim="800000"/>
            <a:headEnd/>
            <a:tailEnd/>
          </a:ln>
          <a:effectLst/>
        </p:spPr>
        <p:txBody>
          <a:bodyPr wrap="none" lIns="91296" tIns="45650" rIns="91296" bIns="45650" anchor="ctr"/>
          <a:lstStyle/>
          <a:p>
            <a:pPr defTabSz="912969" eaLnBrk="0" fontAlgn="base" hangingPunct="0">
              <a:spcBef>
                <a:spcPct val="0"/>
              </a:spcBef>
              <a:spcAft>
                <a:spcPct val="0"/>
              </a:spcAft>
              <a:defRPr/>
            </a:pPr>
            <a:endParaRPr lang="en-US" sz="2400" kern="0" dirty="0">
              <a:solidFill>
                <a:srgbClr val="000000"/>
              </a:solidFill>
              <a:latin typeface="Times New Roman" pitchFamily="18" charset="0"/>
            </a:endParaRPr>
          </a:p>
        </p:txBody>
      </p:sp>
    </p:spTree>
    <p:extLst>
      <p:ext uri="{BB962C8B-B14F-4D97-AF65-F5344CB8AC3E}">
        <p14:creationId xmlns:p14="http://schemas.microsoft.com/office/powerpoint/2010/main" val="134337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13394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C847B092-71DA-43BE-B527-7D8AF86B15F4}"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355362939"/>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316380E9-EDA4-46D3-A7AE-BFC1FBE52ED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8919000"/>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6" name="Slide Number Placeholder 5"/>
          <p:cNvSpPr>
            <a:spLocks noGrp="1"/>
          </p:cNvSpPr>
          <p:nvPr>
            <p:ph type="sldNum" sz="quarter" idx="12"/>
          </p:nvPr>
        </p:nvSpPr>
        <p:spPr>
          <a:xfrm>
            <a:off x="7924800" y="6416675"/>
            <a:ext cx="762000" cy="365125"/>
          </a:xfrm>
        </p:spPr>
        <p:txBody>
          <a:bodyPr/>
          <a:lstStyle/>
          <a:p>
            <a:pPr eaLnBrk="0" fontAlgn="base" hangingPunct="0">
              <a:spcBef>
                <a:spcPct val="0"/>
              </a:spcBef>
              <a:spcAft>
                <a:spcPct val="0"/>
              </a:spcAft>
            </a:pPr>
            <a:fld id="{11218C2E-65CB-4471-B8A9-3704A852BB21}" type="slidenum">
              <a:rPr lang="en-US" smtClean="0">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892144802"/>
      </p:ext>
    </p:extLst>
  </p:cSld>
  <p:clrMapOvr>
    <a:overrideClrMapping bg1="dk1" tx1="lt1" bg2="dk2" tx2="lt2" accent1="accent1" accent2="accent2" accent3="accent3" accent4="accent4" accent5="accent5" accent6="accent6" hlink="hlink" folHlink="folHlink"/>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dirty="0">
              <a:solidFill>
                <a:srgbClr val="000000"/>
              </a:solidFill>
            </a:endParaRPr>
          </a:p>
        </p:txBody>
      </p:sp>
      <p:sp>
        <p:nvSpPr>
          <p:cNvPr id="6" name="Footer Placeholder 5"/>
          <p:cNvSpPr>
            <a:spLocks noGrp="1"/>
          </p:cNvSpPr>
          <p:nvPr>
            <p:ph type="ftr" sz="quarter" idx="11"/>
          </p:nvPr>
        </p:nvSpPr>
        <p:spPr/>
        <p:txBody>
          <a:body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pPr>
            <a:fld id="{11218C2E-65CB-4471-B8A9-3704A852BB21}" type="slidenum">
              <a:rPr lang="en-US" smtClean="0">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95434934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8" name="Footer Placeholder 7"/>
          <p:cNvSpPr>
            <a:spLocks noGrp="1"/>
          </p:cNvSpPr>
          <p:nvPr>
            <p:ph type="ftr" sz="quarter" idx="11"/>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9" name="Slide Number Placeholder 8"/>
          <p:cNvSpPr>
            <a:spLocks noGrp="1"/>
          </p:cNvSpPr>
          <p:nvPr>
            <p:ph type="sldNum" sz="quarter" idx="12"/>
          </p:nvPr>
        </p:nvSpPr>
        <p:spPr/>
        <p:txBody>
          <a:bodyPr/>
          <a:lstStyle/>
          <a:p>
            <a:pPr eaLnBrk="0" fontAlgn="base" hangingPunct="0">
              <a:spcBef>
                <a:spcPct val="0"/>
              </a:spcBef>
              <a:spcAft>
                <a:spcPct val="0"/>
              </a:spcAft>
            </a:pPr>
            <a:fld id="{11218C2E-65CB-4471-B8A9-3704A852BB21}" type="slidenum">
              <a:rPr lang="en-US" smtClean="0">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1621637799"/>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C847B092-71DA-43BE-B527-7D8AF86B15F4}"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293246331"/>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C4FE9B-17B2-4923-A57C-6D786CF0E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662948"/>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pPr>
            <a:fld id="{11218C2E-65CB-4471-B8A9-3704A852BB21}" type="slidenum">
              <a:rPr lang="en-US" smtClean="0">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781976471"/>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pPr>
            <a:fld id="{11218C2E-65CB-4471-B8A9-3704A852BB21}" type="slidenum">
              <a:rPr lang="en-US" smtClean="0">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746835702"/>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11218C2E-65CB-4471-B8A9-3704A852BB21}" type="slidenum">
              <a:rPr lang="en-US" smtClean="0">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638951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54838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11218C2E-65CB-4471-B8A9-3704A852BB21}" type="slidenum">
              <a:rPr lang="en-US" smtClean="0">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547964018"/>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52500" y="0"/>
            <a:ext cx="72390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4121558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6918E20-4D7E-483C-8877-F35523BA110D}" type="slidenum">
              <a:rPr lang="en-US" smtClean="0">
                <a:solidFill>
                  <a:prstClr val="black">
                    <a:tint val="75000"/>
                  </a:prstClr>
                </a:solidFill>
              </a:rPr>
              <a:pPr/>
              <a:t>‹#›</a:t>
            </a:fld>
            <a:endParaRPr lang="en-US" dirty="0">
              <a:solidFill>
                <a:prstClr val="black">
                  <a:tint val="75000"/>
                </a:prstClr>
              </a:solidFill>
            </a:endParaRPr>
          </a:p>
        </p:txBody>
      </p:sp>
      <p:sp>
        <p:nvSpPr>
          <p:cNvPr id="12" name="Rectangle 205"/>
          <p:cNvSpPr>
            <a:spLocks noChangeArrowheads="1"/>
          </p:cNvSpPr>
          <p:nvPr/>
        </p:nvSpPr>
        <p:spPr bwMode="auto">
          <a:xfrm flipV="1">
            <a:off x="0" y="990610"/>
            <a:ext cx="9144000" cy="48013"/>
          </a:xfrm>
          <a:prstGeom prst="rect">
            <a:avLst/>
          </a:prstGeom>
          <a:gradFill rotWithShape="0">
            <a:gsLst>
              <a:gs pos="0">
                <a:srgbClr val="000099"/>
              </a:gs>
              <a:gs pos="50000">
                <a:srgbClr val="3333CC"/>
              </a:gs>
              <a:gs pos="100000">
                <a:srgbClr val="000099"/>
              </a:gs>
            </a:gsLst>
            <a:lin ang="18900000" scaled="1"/>
          </a:gradFill>
          <a:ln w="9525">
            <a:noFill/>
            <a:miter lim="800000"/>
            <a:headEnd/>
            <a:tailEnd/>
          </a:ln>
          <a:effectLst/>
        </p:spPr>
        <p:txBody>
          <a:bodyPr wrap="none" lIns="91296" tIns="45650" rIns="91296" bIns="45650" anchor="ctr"/>
          <a:lstStyle/>
          <a:p>
            <a:pPr defTabSz="912969" eaLnBrk="0" fontAlgn="base" hangingPunct="0">
              <a:spcBef>
                <a:spcPct val="0"/>
              </a:spcBef>
              <a:spcAft>
                <a:spcPct val="0"/>
              </a:spcAft>
              <a:defRPr/>
            </a:pPr>
            <a:endParaRPr lang="en-US" sz="2400" kern="0" dirty="0">
              <a:solidFill>
                <a:srgbClr val="000000"/>
              </a:solidFill>
              <a:latin typeface="Times New Roman" pitchFamily="18" charset="0"/>
            </a:endParaRPr>
          </a:p>
        </p:txBody>
      </p:sp>
    </p:spTree>
    <p:extLst>
      <p:ext uri="{BB962C8B-B14F-4D97-AF65-F5344CB8AC3E}">
        <p14:creationId xmlns:p14="http://schemas.microsoft.com/office/powerpoint/2010/main" val="4182459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7239000" y="6553200"/>
            <a:ext cx="1905000" cy="304800"/>
          </a:xfrm>
        </p:spPr>
        <p:txBody>
          <a:bodyPr/>
          <a:lstStyle>
            <a:lvl1pPr>
              <a:defRPr/>
            </a:lvl1pPr>
          </a:lstStyle>
          <a:p>
            <a:fld id="{4E9EBC09-8728-46F0-99E6-7C066CF6AFE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0838235"/>
      </p:ext>
    </p:extLst>
  </p:cSld>
  <p:clrMapOvr>
    <a:masterClrMapping/>
  </p:clrMapOvr>
  <p:transition/>
  <p:timing>
    <p:tnLst>
      <p:par>
        <p:cT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1"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29074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2AD5372-B29E-404C-ABC5-A1FE7E62057C}" type="slidenum">
              <a:rPr lang="en-US" smtClean="0">
                <a:solidFill>
                  <a:srgbClr val="000000"/>
                </a:solidFill>
              </a:rPr>
              <a:pPr/>
              <a:t>‹#›</a:t>
            </a:fld>
            <a:endParaRPr lang="en-US">
              <a:solidFill>
                <a:srgbClr val="000000"/>
              </a:solidFill>
            </a:endParaRPr>
          </a:p>
        </p:txBody>
      </p:sp>
      <p:pic>
        <p:nvPicPr>
          <p:cNvPr id="7" name="Picture 6"/>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616456" y="5682216"/>
            <a:ext cx="1524000" cy="1143000"/>
          </a:xfrm>
          <a:prstGeom prst="rect">
            <a:avLst/>
          </a:prstGeom>
        </p:spPr>
      </p:pic>
    </p:spTree>
    <p:extLst>
      <p:ext uri="{BB962C8B-B14F-4D97-AF65-F5344CB8AC3E}">
        <p14:creationId xmlns:p14="http://schemas.microsoft.com/office/powerpoint/2010/main" val="2968111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74823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52500" y="0"/>
            <a:ext cx="72390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4121558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6918E20-4D7E-483C-8877-F35523BA110D}" type="slidenum">
              <a:rPr lang="en-US" smtClean="0">
                <a:solidFill>
                  <a:prstClr val="black">
                    <a:tint val="75000"/>
                  </a:prstClr>
                </a:solidFill>
              </a:rPr>
              <a:pPr/>
              <a:t>‹#›</a:t>
            </a:fld>
            <a:endParaRPr lang="en-US" dirty="0">
              <a:solidFill>
                <a:prstClr val="black">
                  <a:tint val="75000"/>
                </a:prstClr>
              </a:solidFill>
            </a:endParaRPr>
          </a:p>
        </p:txBody>
      </p:sp>
      <p:sp>
        <p:nvSpPr>
          <p:cNvPr id="12" name="Rectangle 205"/>
          <p:cNvSpPr>
            <a:spLocks noChangeArrowheads="1"/>
          </p:cNvSpPr>
          <p:nvPr/>
        </p:nvSpPr>
        <p:spPr bwMode="auto">
          <a:xfrm flipV="1">
            <a:off x="0" y="990610"/>
            <a:ext cx="9144000" cy="48013"/>
          </a:xfrm>
          <a:prstGeom prst="rect">
            <a:avLst/>
          </a:prstGeom>
          <a:gradFill rotWithShape="0">
            <a:gsLst>
              <a:gs pos="0">
                <a:srgbClr val="000099"/>
              </a:gs>
              <a:gs pos="50000">
                <a:srgbClr val="3333CC"/>
              </a:gs>
              <a:gs pos="100000">
                <a:srgbClr val="000099"/>
              </a:gs>
            </a:gsLst>
            <a:lin ang="18900000" scaled="1"/>
          </a:gradFill>
          <a:ln w="9525">
            <a:noFill/>
            <a:miter lim="800000"/>
            <a:headEnd/>
            <a:tailEnd/>
          </a:ln>
          <a:effectLst/>
        </p:spPr>
        <p:txBody>
          <a:bodyPr wrap="none" lIns="91296" tIns="45650" rIns="91296" bIns="45650" anchor="ctr"/>
          <a:lstStyle/>
          <a:p>
            <a:pPr defTabSz="912969" eaLnBrk="0" fontAlgn="base" hangingPunct="0">
              <a:spcBef>
                <a:spcPct val="0"/>
              </a:spcBef>
              <a:spcAft>
                <a:spcPct val="0"/>
              </a:spcAft>
              <a:defRPr/>
            </a:pPr>
            <a:endParaRPr lang="en-US" sz="2400" kern="0" dirty="0">
              <a:solidFill>
                <a:srgbClr val="000000"/>
              </a:solidFill>
              <a:latin typeface="Times New Roman" pitchFamily="18" charset="0"/>
            </a:endParaRPr>
          </a:p>
        </p:txBody>
      </p:sp>
    </p:spTree>
    <p:extLst>
      <p:ext uri="{BB962C8B-B14F-4D97-AF65-F5344CB8AC3E}">
        <p14:creationId xmlns:p14="http://schemas.microsoft.com/office/powerpoint/2010/main" val="4182459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52500" y="0"/>
            <a:ext cx="72390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1066168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52500" y="0"/>
            <a:ext cx="7239000" cy="8382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11218C2E-65CB-4471-B8A9-3704A852BB21}" type="slidenum">
              <a:rPr lang="en-US" smtClean="0">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1780063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4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33826" name="Rectangle 34"/>
          <p:cNvSpPr>
            <a:spLocks noGrp="1" noChangeArrowheads="1"/>
          </p:cNvSpPr>
          <p:nvPr>
            <p:ph type="subTitle" idx="1"/>
          </p:nvPr>
        </p:nvSpPr>
        <p:spPr>
          <a:xfrm>
            <a:off x="4095750" y="3924300"/>
            <a:ext cx="4495800" cy="1047750"/>
          </a:xfrm>
        </p:spPr>
        <p:txBody>
          <a:bodyPr/>
          <a:lstStyle>
            <a:lvl1pPr marL="0" indent="0" algn="r">
              <a:buFont typeface="Wingdings" pitchFamily="2" charset="2"/>
              <a:buNone/>
              <a:defRPr sz="2800"/>
            </a:lvl1pPr>
          </a:lstStyle>
          <a:p>
            <a:r>
              <a:rPr lang="en-US"/>
              <a:t>Click to edit Master subtitle style</a:t>
            </a:r>
          </a:p>
        </p:txBody>
      </p:sp>
      <p:sp>
        <p:nvSpPr>
          <p:cNvPr id="33827" name="Rectangle 35"/>
          <p:cNvSpPr>
            <a:spLocks noGrp="1" noChangeArrowheads="1"/>
          </p:cNvSpPr>
          <p:nvPr>
            <p:ph type="ctrTitle"/>
          </p:nvPr>
        </p:nvSpPr>
        <p:spPr>
          <a:xfrm>
            <a:off x="3467100" y="1962150"/>
            <a:ext cx="5143500" cy="1600200"/>
          </a:xfrm>
        </p:spPr>
        <p:txBody>
          <a:bodyPr/>
          <a:lstStyle>
            <a:lvl1pPr>
              <a:defRPr sz="4800"/>
            </a:lvl1pPr>
          </a:lstStyle>
          <a:p>
            <a:r>
              <a:rPr lang="en-US"/>
              <a:t>Click to edit Master title style</a:t>
            </a:r>
          </a:p>
        </p:txBody>
      </p:sp>
      <p:sp>
        <p:nvSpPr>
          <p:cNvPr id="9" name="Rectangle 29"/>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10" name="Rectangle 30"/>
          <p:cNvSpPr>
            <a:spLocks noGrp="1" noChangeArrowheads="1"/>
          </p:cNvSpPr>
          <p:nvPr>
            <p:ph type="sldNum" sz="quarter" idx="11"/>
          </p:nvPr>
        </p:nvSpPr>
        <p:spPr/>
        <p:txBody>
          <a:bodyPr/>
          <a:lstStyle>
            <a:lvl1pPr>
              <a:defRPr/>
            </a:lvl1pPr>
          </a:lstStyle>
          <a:p>
            <a:pPr>
              <a:defRPr/>
            </a:pPr>
            <a:r>
              <a:rPr lang="en-US" dirty="0">
                <a:solidFill>
                  <a:srgbClr val="000000"/>
                </a:solidFill>
              </a:rPr>
              <a:t>Page </a:t>
            </a:r>
            <a:fld id="{7F418773-C2E7-4A2E-9586-F58F00E4589D}" type="slidenum">
              <a:rPr lang="en-US">
                <a:solidFill>
                  <a:srgbClr val="000000"/>
                </a:solidFill>
              </a:rPr>
              <a:pPr>
                <a:defRPr/>
              </a:pPr>
              <a:t>‹#›</a:t>
            </a:fld>
            <a:r>
              <a:rPr lang="en-US" dirty="0">
                <a:solidFill>
                  <a:srgbClr val="000000"/>
                </a:solidFill>
              </a:rPr>
              <a:t> of XX</a:t>
            </a:r>
          </a:p>
        </p:txBody>
      </p:sp>
      <p:pic>
        <p:nvPicPr>
          <p:cNvPr id="12" name="Picture 1037" descr="afsymbo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2113" y="90491"/>
            <a:ext cx="13462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149061"/>
      </p:ext>
    </p:extLst>
  </p:cSld>
  <p:clrMapOvr>
    <a:masterClrMapping/>
  </p:clrMapOvr>
  <p:timing>
    <p:tnLst>
      <p:par>
        <p:cTn id="1" dur="indefinite" restart="never" nodeType="tmRoot"/>
      </p:par>
    </p:tnLst>
  </p:timing>
</p:sldLayout>
</file>

<file path=ppt/slideLayouts/slideLayout8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52500" y="0"/>
            <a:ext cx="7239000" cy="8382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6"/>
          <p:cNvSpPr>
            <a:spLocks noGrp="1" noChangeArrowheads="1"/>
          </p:cNvSpPr>
          <p:nvPr>
            <p:ph type="sldNum" sz="quarter" idx="10"/>
          </p:nvPr>
        </p:nvSpPr>
        <p:spPr>
          <a:ln/>
        </p:spPr>
        <p:txBody>
          <a:bodyPr/>
          <a:lstStyle>
            <a:lvl1pPr>
              <a:defRPr/>
            </a:lvl1pPr>
          </a:lstStyle>
          <a:p>
            <a:pPr>
              <a:defRPr/>
            </a:pPr>
            <a:r>
              <a:rPr lang="en-US" dirty="0">
                <a:solidFill>
                  <a:srgbClr val="000000"/>
                </a:solidFill>
              </a:rPr>
              <a:t>Page </a:t>
            </a:r>
            <a:fld id="{6C496894-3148-42CA-89B6-AC9C56F7CC08}" type="slidenum">
              <a:rPr lang="en-US">
                <a:solidFill>
                  <a:srgbClr val="000000"/>
                </a:solidFill>
              </a:rPr>
              <a:pPr>
                <a:defRPr/>
              </a:pPr>
              <a:t>‹#›</a:t>
            </a:fld>
            <a:r>
              <a:rPr lang="en-US" dirty="0">
                <a:solidFill>
                  <a:srgbClr val="000000"/>
                </a:solidFill>
              </a:rPr>
              <a:t> of XX</a:t>
            </a:r>
          </a:p>
        </p:txBody>
      </p:sp>
    </p:spTree>
    <p:extLst>
      <p:ext uri="{BB962C8B-B14F-4D97-AF65-F5344CB8AC3E}">
        <p14:creationId xmlns:p14="http://schemas.microsoft.com/office/powerpoint/2010/main" val="27419303"/>
      </p:ext>
    </p:extLst>
  </p:cSld>
  <p:clrMapOvr>
    <a:masterClrMapping/>
  </p:clrMapOvr>
  <p:timing>
    <p:tnLst>
      <p:par>
        <p:cTn id="1" dur="indefinite" restart="never" nodeType="tmRoot"/>
      </p:par>
    </p:tnLst>
  </p:timing>
</p:sldLayout>
</file>

<file path=ppt/slideLayouts/slideLayout84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63675" y="76200"/>
            <a:ext cx="7196138"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216025"/>
            <a:ext cx="4191000" cy="1717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4400" y="1216025"/>
            <a:ext cx="4191000" cy="1717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81000" y="3086100"/>
            <a:ext cx="4191000" cy="1717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24400" y="3086100"/>
            <a:ext cx="4191000" cy="1717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8097E6F6-79FD-496D-BCF9-E1935F5FCA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038530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01403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6918E20-4D7E-483C-8877-F35523BA110D}" type="slidenum">
              <a:rPr lang="en-US" smtClean="0">
                <a:solidFill>
                  <a:prstClr val="black">
                    <a:tint val="75000"/>
                  </a:prstClr>
                </a:solidFill>
              </a:rPr>
              <a:pPr/>
              <a:t>‹#›</a:t>
            </a:fld>
            <a:endParaRPr lang="en-US" dirty="0">
              <a:solidFill>
                <a:prstClr val="black">
                  <a:tint val="75000"/>
                </a:prstClr>
              </a:solidFill>
            </a:endParaRPr>
          </a:p>
        </p:txBody>
      </p:sp>
      <p:pic>
        <p:nvPicPr>
          <p:cNvPr id="5" name="Picture 1037" descr="afsymbo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36" y="28137"/>
            <a:ext cx="1144718" cy="904468"/>
          </a:xfrm>
          <a:prstGeom prst="rect">
            <a:avLst/>
          </a:prstGeom>
          <a:noFill/>
        </p:spPr>
      </p:pic>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7" name="Rectangle 205"/>
          <p:cNvSpPr>
            <a:spLocks noChangeArrowheads="1"/>
          </p:cNvSpPr>
          <p:nvPr/>
        </p:nvSpPr>
        <p:spPr bwMode="auto">
          <a:xfrm flipV="1">
            <a:off x="0" y="990610"/>
            <a:ext cx="9144000" cy="48013"/>
          </a:xfrm>
          <a:prstGeom prst="rect">
            <a:avLst/>
          </a:prstGeom>
          <a:solidFill>
            <a:srgbClr val="0033CC"/>
          </a:solidFill>
          <a:ln w="9525">
            <a:noFill/>
            <a:miter lim="800000"/>
            <a:headEnd/>
            <a:tailEnd/>
          </a:ln>
          <a:effectLst/>
        </p:spPr>
        <p:txBody>
          <a:bodyPr wrap="none" lIns="91296" tIns="45650" rIns="91296" bIns="45650" anchor="ctr"/>
          <a:lstStyle/>
          <a:p>
            <a:pPr defTabSz="912969" eaLnBrk="0" fontAlgn="base" hangingPunct="0">
              <a:spcBef>
                <a:spcPct val="0"/>
              </a:spcBef>
              <a:spcAft>
                <a:spcPct val="0"/>
              </a:spcAft>
            </a:pPr>
            <a:endParaRPr lang="en-US" sz="2400" dirty="0">
              <a:solidFill>
                <a:srgbClr val="000000"/>
              </a:solidFill>
              <a:latin typeface="Times New Roman" pitchFamily="18" charset="0"/>
            </a:endParaRPr>
          </a:p>
        </p:txBody>
      </p:sp>
      <p:sp>
        <p:nvSpPr>
          <p:cNvPr id="8" name="TextBox 7"/>
          <p:cNvSpPr txBox="1"/>
          <p:nvPr/>
        </p:nvSpPr>
        <p:spPr>
          <a:xfrm>
            <a:off x="2627094" y="868369"/>
            <a:ext cx="3888013" cy="215444"/>
          </a:xfrm>
          <a:prstGeom prst="rect">
            <a:avLst/>
          </a:prstGeom>
          <a:solidFill>
            <a:srgbClr val="FFFFFF"/>
          </a:solidFill>
        </p:spPr>
        <p:txBody>
          <a:bodyPr wrap="square" lIns="91296" tIns="0" rIns="91296" bIns="0" rtlCol="0">
            <a:spAutoFit/>
          </a:bodyPr>
          <a:lstStyle/>
          <a:p>
            <a:pPr algn="ctr" defTabSz="912969">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71951414"/>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6918E20-4D7E-483C-8877-F35523BA110D}" type="slidenum">
              <a:rPr lang="en-US" smtClean="0">
                <a:solidFill>
                  <a:prstClr val="black">
                    <a:tint val="75000"/>
                  </a:prstClr>
                </a:solidFill>
              </a:rPr>
              <a:pPr/>
              <a:t>‹#›</a:t>
            </a:fld>
            <a:endParaRPr lang="en-US" dirty="0">
              <a:solidFill>
                <a:prstClr val="black">
                  <a:tint val="75000"/>
                </a:prstClr>
              </a:solidFill>
            </a:endParaRPr>
          </a:p>
        </p:txBody>
      </p:sp>
      <p:sp>
        <p:nvSpPr>
          <p:cNvPr id="12" name="Rectangle 205"/>
          <p:cNvSpPr>
            <a:spLocks noChangeArrowheads="1"/>
          </p:cNvSpPr>
          <p:nvPr/>
        </p:nvSpPr>
        <p:spPr bwMode="auto">
          <a:xfrm flipV="1">
            <a:off x="0" y="990610"/>
            <a:ext cx="9144000" cy="48013"/>
          </a:xfrm>
          <a:prstGeom prst="rect">
            <a:avLst/>
          </a:prstGeom>
          <a:gradFill rotWithShape="0">
            <a:gsLst>
              <a:gs pos="0">
                <a:srgbClr val="000099"/>
              </a:gs>
              <a:gs pos="50000">
                <a:srgbClr val="3333CC"/>
              </a:gs>
              <a:gs pos="100000">
                <a:srgbClr val="000099"/>
              </a:gs>
            </a:gsLst>
            <a:lin ang="18900000" scaled="1"/>
          </a:gradFill>
          <a:ln w="9525">
            <a:noFill/>
            <a:miter lim="800000"/>
            <a:headEnd/>
            <a:tailEnd/>
          </a:ln>
          <a:effectLst/>
        </p:spPr>
        <p:txBody>
          <a:bodyPr wrap="none" lIns="91296" tIns="45650" rIns="91296" bIns="45650" anchor="ctr"/>
          <a:lstStyle/>
          <a:p>
            <a:pPr defTabSz="912969" eaLnBrk="0" fontAlgn="base" hangingPunct="0">
              <a:spcBef>
                <a:spcPct val="0"/>
              </a:spcBef>
              <a:spcAft>
                <a:spcPct val="0"/>
              </a:spcAft>
              <a:defRPr/>
            </a:pPr>
            <a:endParaRPr lang="en-US" sz="2400" kern="0" dirty="0" smtClean="0">
              <a:solidFill>
                <a:srgbClr val="000000"/>
              </a:solidFill>
              <a:latin typeface="Times New Roman" pitchFamily="18" charset="0"/>
            </a:endParaRPr>
          </a:p>
        </p:txBody>
      </p:sp>
      <p:pic>
        <p:nvPicPr>
          <p:cNvPr id="14" name="Picture 1037" descr="afsymbo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36" y="28137"/>
            <a:ext cx="1144718" cy="904468"/>
          </a:xfrm>
          <a:prstGeom prst="rect">
            <a:avLst/>
          </a:prstGeom>
          <a:noFill/>
        </p:spPr>
      </p:pic>
      <p:pic>
        <p:nvPicPr>
          <p:cNvPr id="1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6" name="TextBox 15"/>
          <p:cNvSpPr txBox="1"/>
          <p:nvPr/>
        </p:nvSpPr>
        <p:spPr>
          <a:xfrm>
            <a:off x="2627094" y="868369"/>
            <a:ext cx="3888013" cy="215444"/>
          </a:xfrm>
          <a:prstGeom prst="rect">
            <a:avLst/>
          </a:prstGeom>
          <a:solidFill>
            <a:srgbClr val="FFFFFF"/>
          </a:solidFill>
        </p:spPr>
        <p:txBody>
          <a:bodyPr wrap="square" lIns="91296" tIns="0" rIns="91296" bIns="0" rtlCol="0">
            <a:spAutoFit/>
          </a:bodyPr>
          <a:lstStyle/>
          <a:p>
            <a:pPr algn="ctr" defTabSz="912969">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3673664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pic>
        <p:nvPicPr>
          <p:cNvPr id="7" name="Picture 29" descr="af logo_fancy with words straight acros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688" y="38100"/>
            <a:ext cx="1103312" cy="927100"/>
          </a:xfrm>
          <a:prstGeom prst="rect">
            <a:avLst/>
          </a:prstGeom>
          <a:noFill/>
          <a:ln w="9525">
            <a:noFill/>
            <a:miter lim="800000"/>
            <a:headEnd/>
            <a:tailEnd/>
          </a:ln>
        </p:spPr>
      </p:pic>
      <p:pic>
        <p:nvPicPr>
          <p:cNvPr id="8" name="Picture 27" descr="88 ABW Emblem - Color 2004 cop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0700" y="38100"/>
            <a:ext cx="927100" cy="914400"/>
          </a:xfrm>
          <a:prstGeom prst="rect">
            <a:avLst/>
          </a:prstGeom>
          <a:noFill/>
          <a:ln w="9525">
            <a:noFill/>
            <a:miter lim="800000"/>
            <a:headEnd/>
            <a:tailEnd/>
          </a:ln>
        </p:spPr>
      </p:pic>
    </p:spTree>
    <p:extLst>
      <p:ext uri="{BB962C8B-B14F-4D97-AF65-F5344CB8AC3E}">
        <p14:creationId xmlns:p14="http://schemas.microsoft.com/office/powerpoint/2010/main" val="117836091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77497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73554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81871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1489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a:xfrm>
            <a:off x="7239000" y="6400800"/>
            <a:ext cx="1905000" cy="457200"/>
          </a:xfrm>
        </p:spPr>
        <p:txBody>
          <a:bodyPr anchor="b"/>
          <a:lstStyle>
            <a:lvl1pPr>
              <a:defRPr/>
            </a:lvl1pPr>
          </a:lstStyle>
          <a:p>
            <a:fld id="{BEA2432C-9675-4518-A7D3-A1EBD246DCF9}" type="slidenum">
              <a:rPr lang="en-US">
                <a:solidFill>
                  <a:srgbClr val="000000"/>
                </a:solidFill>
              </a:rPr>
              <a:pPr/>
              <a:t>‹#›</a:t>
            </a:fld>
            <a:endParaRPr lang="en-US" dirty="0">
              <a:solidFill>
                <a:srgbClr val="000000"/>
              </a:solidFill>
            </a:endParaRPr>
          </a:p>
        </p:txBody>
      </p:sp>
      <p:sp>
        <p:nvSpPr>
          <p:cNvPr id="6" name="TextBox 5"/>
          <p:cNvSpPr txBox="1"/>
          <p:nvPr userDrawn="1"/>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961059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78565" y="76200"/>
            <a:ext cx="1938337" cy="5734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3551" y="76200"/>
            <a:ext cx="5662613" cy="5734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000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11" name="Slide Number Placeholder 2"/>
          <p:cNvSpPr>
            <a:spLocks noGrp="1"/>
          </p:cNvSpPr>
          <p:nvPr>
            <p:ph type="sldNum" sz="quarter" idx="12"/>
          </p:nvPr>
        </p:nvSpPr>
        <p:spPr>
          <a:xfrm>
            <a:off x="8763001" y="6591300"/>
            <a:ext cx="372695" cy="266700"/>
          </a:xfrm>
          <a:prstGeom prst="rect">
            <a:avLst/>
          </a:prstGeom>
        </p:spPr>
        <p:txBody>
          <a:bodyPr vert="horz" lIns="91440" tIns="45720" rIns="91440" bIns="45720" rtlCol="0" anchor="ctr"/>
          <a:lstStyle>
            <a:lvl1pPr algn="ctr">
              <a:defRPr sz="800">
                <a:solidFill>
                  <a:schemeClr val="tx1">
                    <a:tint val="75000"/>
                  </a:schemeClr>
                </a:solidFill>
              </a:defRPr>
            </a:lvl1pPr>
          </a:lstStyle>
          <a:p>
            <a:fld id="{E2AD5372-B29E-404C-ABC5-A1FE7E62057C}"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856571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endParaRPr lang="en-US">
              <a:solidFill>
                <a:srgbClr val="000000"/>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E2AD5372-B29E-404C-ABC5-A1FE7E6205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39902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858000" cy="1143000"/>
          </a:xfrm>
          <a:prstGeom prst="rect">
            <a:avLst/>
          </a:prstGeom>
        </p:spPr>
        <p:txBody>
          <a:bodyPr anchor="ctr" anchorCtr="0"/>
          <a:lstStyle>
            <a:lvl1pPr algn="ctr" defTabSz="914400" rtl="0" eaLnBrk="1" latinLnBrk="0" hangingPunct="1">
              <a:spcBef>
                <a:spcPct val="0"/>
              </a:spcBef>
              <a:buNone/>
              <a:defRPr lang="en-US" sz="3200" b="1" kern="1200" smtClean="0">
                <a:solidFill>
                  <a:schemeClr val="tx1"/>
                </a:solidFill>
                <a:latin typeface="Arial" pitchFamily="34" charset="0"/>
                <a:ea typeface="+mj-ea"/>
                <a:cs typeface="Arial"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14038665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Title Slide Header">
    <p:spTree>
      <p:nvGrpSpPr>
        <p:cNvPr id="1" name=""/>
        <p:cNvGrpSpPr/>
        <p:nvPr/>
      </p:nvGrpSpPr>
      <p:grpSpPr>
        <a:xfrm>
          <a:off x="0" y="0"/>
          <a:ext cx="0" cy="0"/>
          <a:chOff x="0" y="0"/>
          <a:chExt cx="0" cy="0"/>
        </a:xfrm>
      </p:grpSpPr>
      <p:grpSp>
        <p:nvGrpSpPr>
          <p:cNvPr id="2" name="Group 10"/>
          <p:cNvGrpSpPr/>
          <p:nvPr/>
        </p:nvGrpSpPr>
        <p:grpSpPr>
          <a:xfrm>
            <a:off x="0" y="70913"/>
            <a:ext cx="9144000" cy="1053831"/>
            <a:chOff x="0" y="70913"/>
            <a:chExt cx="9144000" cy="1053831"/>
          </a:xfrm>
        </p:grpSpPr>
        <p:pic>
          <p:nvPicPr>
            <p:cNvPr id="10" name="Picture 9" descr="AFRL Shiel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7178" y="97740"/>
              <a:ext cx="936386" cy="935194"/>
            </a:xfrm>
            <a:prstGeom prst="rect">
              <a:avLst/>
            </a:prstGeom>
          </p:spPr>
        </p:pic>
        <p:pic>
          <p:nvPicPr>
            <p:cNvPr id="31" name="Picture 8" descr="blue_std"/>
            <p:cNvPicPr>
              <a:picLocks noChangeAspect="1" noChangeArrowheads="1"/>
            </p:cNvPicPr>
            <p:nvPr userDrawn="1"/>
          </p:nvPicPr>
          <p:blipFill>
            <a:blip r:embed="rId3" cstate="email">
              <a:extLst>
                <a:ext uri="{28A0092B-C50C-407E-A947-70E740481C1C}">
                  <a14:useLocalDpi xmlns:a14="http://schemas.microsoft.com/office/drawing/2010/main"/>
                </a:ext>
              </a:extLst>
            </a:blip>
            <a:srcRect l="14286" r="14286" b="19647"/>
            <a:stretch>
              <a:fillRect/>
            </a:stretch>
          </p:blipFill>
          <p:spPr bwMode="auto">
            <a:xfrm>
              <a:off x="111186" y="70913"/>
              <a:ext cx="1108013" cy="981823"/>
            </a:xfrm>
            <a:prstGeom prst="rect">
              <a:avLst/>
            </a:prstGeom>
            <a:noFill/>
            <a:ln w="9525">
              <a:noFill/>
              <a:miter lim="800000"/>
              <a:headEnd/>
              <a:tailEnd/>
            </a:ln>
          </p:spPr>
        </p:pic>
        <p:sp>
          <p:nvSpPr>
            <p:cNvPr id="32"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dirty="0">
                <a:solidFill>
                  <a:prstClr val="black"/>
                </a:solidFill>
              </a:endParaRPr>
            </a:p>
          </p:txBody>
        </p:sp>
      </p:grpSp>
    </p:spTree>
    <p:extLst>
      <p:ext uri="{BB962C8B-B14F-4D97-AF65-F5344CB8AC3E}">
        <p14:creationId xmlns:p14="http://schemas.microsoft.com/office/powerpoint/2010/main" val="36877491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6425" y="1257300"/>
            <a:ext cx="38004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8" name="TextBox 7"/>
          <p:cNvSpPr txBox="1"/>
          <p:nvPr/>
        </p:nvSpPr>
        <p:spPr>
          <a:xfrm>
            <a:off x="2627084" y="868367"/>
            <a:ext cx="3888013" cy="215444"/>
          </a:xfrm>
          <a:prstGeom prst="rect">
            <a:avLst/>
          </a:prstGeom>
          <a:solidFill>
            <a:schemeClr val="bg1"/>
          </a:solidFill>
        </p:spPr>
        <p:txBody>
          <a:bodyPr wrap="square" tIns="0" bIns="0" rtlCol="0">
            <a:spAutoFit/>
          </a:bodyPr>
          <a:lstStyle/>
          <a:p>
            <a:pPr algn="ctr"/>
            <a:r>
              <a:rPr lang="en-US" sz="1400" b="1" i="1" dirty="0" smtClean="0">
                <a:solidFill>
                  <a:srgbClr val="0033CC"/>
                </a:solidFill>
              </a:rPr>
              <a:t>AFLCMC… Providing the Warfighter’s Edge</a:t>
            </a:r>
            <a:endParaRPr lang="en-US" sz="1400" b="1" i="1" dirty="0">
              <a:solidFill>
                <a:srgbClr val="0033CC"/>
              </a:solidFill>
            </a:endParaRPr>
          </a:p>
        </p:txBody>
      </p:sp>
      <p:sp>
        <p:nvSpPr>
          <p:cNvPr id="9"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856754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564149D-CA84-4E68-827D-ABA46180E4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5494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theme" Target="../theme/theme1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5.jpeg"/></Relationships>
</file>

<file path=ppt/slideMasters/_rels/slideMaster100.xml.rels><?xml version="1.0" encoding="UTF-8" standalone="yes"?>
<Relationships xmlns="http://schemas.openxmlformats.org/package/2006/relationships"><Relationship Id="rId3" Type="http://schemas.openxmlformats.org/officeDocument/2006/relationships/slideLayout" Target="../slideLayouts/slideLayout295.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00.xml"/></Relationships>
</file>

<file path=ppt/slideMasters/_rels/slideMaster101.xml.rels><?xml version="1.0" encoding="UTF-8" standalone="yes"?>
<Relationships xmlns="http://schemas.openxmlformats.org/package/2006/relationships"><Relationship Id="rId3" Type="http://schemas.openxmlformats.org/officeDocument/2006/relationships/slideLayout" Target="../slideLayouts/slideLayout298.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01.xml"/></Relationships>
</file>

<file path=ppt/slideMasters/_rels/slideMaster102.xml.rels><?xml version="1.0" encoding="UTF-8" standalone="yes"?>
<Relationships xmlns="http://schemas.openxmlformats.org/package/2006/relationships"><Relationship Id="rId3" Type="http://schemas.openxmlformats.org/officeDocument/2006/relationships/theme" Target="../theme/theme102.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03.xml.rels><?xml version="1.0" encoding="UTF-8" standalone="yes"?>
<Relationships xmlns="http://schemas.openxmlformats.org/package/2006/relationships"><Relationship Id="rId3" Type="http://schemas.openxmlformats.org/officeDocument/2006/relationships/theme" Target="../theme/theme103.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04.xml.rels><?xml version="1.0" encoding="UTF-8" standalone="yes"?>
<Relationships xmlns="http://schemas.openxmlformats.org/package/2006/relationships"><Relationship Id="rId3" Type="http://schemas.openxmlformats.org/officeDocument/2006/relationships/slideLayout" Target="../slideLayouts/slideLayout305.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04.xml"/></Relationships>
</file>

<file path=ppt/slideMasters/_rels/slideMaster105.xml.rels><?xml version="1.0" encoding="UTF-8" standalone="yes"?>
<Relationships xmlns="http://schemas.openxmlformats.org/package/2006/relationships"><Relationship Id="rId3" Type="http://schemas.openxmlformats.org/officeDocument/2006/relationships/theme" Target="../theme/theme105.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06.xml.rels><?xml version="1.0" encoding="UTF-8" standalone="yes"?>
<Relationships xmlns="http://schemas.openxmlformats.org/package/2006/relationships"><Relationship Id="rId3" Type="http://schemas.openxmlformats.org/officeDocument/2006/relationships/slideLayout" Target="../slideLayouts/slideLayout310.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06.xml"/></Relationships>
</file>

<file path=ppt/slideMasters/_rels/slideMaster107.xml.rels><?xml version="1.0" encoding="UTF-8" standalone="yes"?>
<Relationships xmlns="http://schemas.openxmlformats.org/package/2006/relationships"><Relationship Id="rId3" Type="http://schemas.openxmlformats.org/officeDocument/2006/relationships/theme" Target="../theme/theme107.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08.xml.rels><?xml version="1.0" encoding="UTF-8" standalone="yes"?>
<Relationships xmlns="http://schemas.openxmlformats.org/package/2006/relationships"><Relationship Id="rId3" Type="http://schemas.openxmlformats.org/officeDocument/2006/relationships/theme" Target="../theme/theme108.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09.xml.rels><?xml version="1.0" encoding="UTF-8" standalone="yes"?>
<Relationships xmlns="http://schemas.openxmlformats.org/package/2006/relationships"><Relationship Id="rId3" Type="http://schemas.openxmlformats.org/officeDocument/2006/relationships/slideLayout" Target="../slideLayouts/slideLayout317.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09.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theme" Target="../theme/theme1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5.jpeg"/></Relationships>
</file>

<file path=ppt/slideMasters/_rels/slideMaster110.xml.rels><?xml version="1.0" encoding="UTF-8" standalone="yes"?>
<Relationships xmlns="http://schemas.openxmlformats.org/package/2006/relationships"><Relationship Id="rId3" Type="http://schemas.openxmlformats.org/officeDocument/2006/relationships/slideLayout" Target="../slideLayouts/slideLayout320.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10.xml"/></Relationships>
</file>

<file path=ppt/slideMasters/_rels/slideMaster111.xml.rels><?xml version="1.0" encoding="UTF-8" standalone="yes"?>
<Relationships xmlns="http://schemas.openxmlformats.org/package/2006/relationships"><Relationship Id="rId3" Type="http://schemas.openxmlformats.org/officeDocument/2006/relationships/theme" Target="../theme/theme111.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12.xml.rels><?xml version="1.0" encoding="UTF-8" standalone="yes"?>
<Relationships xmlns="http://schemas.openxmlformats.org/package/2006/relationships"><Relationship Id="rId3" Type="http://schemas.openxmlformats.org/officeDocument/2006/relationships/theme" Target="../theme/theme112.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13.xml.rels><?xml version="1.0" encoding="UTF-8" standalone="yes"?>
<Relationships xmlns="http://schemas.openxmlformats.org/package/2006/relationships"><Relationship Id="rId3" Type="http://schemas.openxmlformats.org/officeDocument/2006/relationships/slideLayout" Target="../slideLayouts/slideLayout327.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13.xml"/></Relationships>
</file>

<file path=ppt/slideMasters/_rels/slideMaster114.xml.rels><?xml version="1.0" encoding="UTF-8" standalone="yes"?>
<Relationships xmlns="http://schemas.openxmlformats.org/package/2006/relationships"><Relationship Id="rId3" Type="http://schemas.openxmlformats.org/officeDocument/2006/relationships/slideLayout" Target="../slideLayouts/slideLayout330.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14.xml"/></Relationships>
</file>

<file path=ppt/slideMasters/_rels/slideMaster115.xml.rels><?xml version="1.0" encoding="UTF-8" standalone="yes"?>
<Relationships xmlns="http://schemas.openxmlformats.org/package/2006/relationships"><Relationship Id="rId3" Type="http://schemas.openxmlformats.org/officeDocument/2006/relationships/theme" Target="../theme/theme115.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16.xml.rels><?xml version="1.0" encoding="UTF-8" standalone="yes"?>
<Relationships xmlns="http://schemas.openxmlformats.org/package/2006/relationships"><Relationship Id="rId3" Type="http://schemas.openxmlformats.org/officeDocument/2006/relationships/theme" Target="../theme/theme116.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17.xml.rels><?xml version="1.0" encoding="UTF-8" standalone="yes"?>
<Relationships xmlns="http://schemas.openxmlformats.org/package/2006/relationships"><Relationship Id="rId3" Type="http://schemas.openxmlformats.org/officeDocument/2006/relationships/slideLayout" Target="../slideLayouts/slideLayout337.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17.xml"/></Relationships>
</file>

<file path=ppt/slideMasters/_rels/slideMaster118.xml.rels><?xml version="1.0" encoding="UTF-8" standalone="yes"?>
<Relationships xmlns="http://schemas.openxmlformats.org/package/2006/relationships"><Relationship Id="rId3" Type="http://schemas.openxmlformats.org/officeDocument/2006/relationships/slideLayout" Target="../slideLayouts/slideLayout340.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18.xml"/></Relationships>
</file>

<file path=ppt/slideMasters/_rels/slideMaster119.xml.rels><?xml version="1.0" encoding="UTF-8" standalone="yes"?>
<Relationships xmlns="http://schemas.openxmlformats.org/package/2006/relationships"><Relationship Id="rId3" Type="http://schemas.openxmlformats.org/officeDocument/2006/relationships/theme" Target="../theme/theme119.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3.xml"/><Relationship Id="rId7"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12.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120.xml.rels><?xml version="1.0" encoding="UTF-8" standalone="yes"?>
<Relationships xmlns="http://schemas.openxmlformats.org/package/2006/relationships"><Relationship Id="rId3" Type="http://schemas.openxmlformats.org/officeDocument/2006/relationships/theme" Target="../theme/theme120.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21.xml.rels><?xml version="1.0" encoding="UTF-8" standalone="yes"?>
<Relationships xmlns="http://schemas.openxmlformats.org/package/2006/relationships"><Relationship Id="rId3" Type="http://schemas.openxmlformats.org/officeDocument/2006/relationships/slideLayout" Target="../slideLayouts/slideLayout347.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21.xml"/></Relationships>
</file>

<file path=ppt/slideMasters/_rels/slideMaster122.xml.rels><?xml version="1.0" encoding="UTF-8" standalone="yes"?>
<Relationships xmlns="http://schemas.openxmlformats.org/package/2006/relationships"><Relationship Id="rId3" Type="http://schemas.openxmlformats.org/officeDocument/2006/relationships/slideLayout" Target="../slideLayouts/slideLayout350.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22.xml"/></Relationships>
</file>

<file path=ppt/slideMasters/_rels/slideMaster123.xml.rels><?xml version="1.0" encoding="UTF-8" standalone="yes"?>
<Relationships xmlns="http://schemas.openxmlformats.org/package/2006/relationships"><Relationship Id="rId3" Type="http://schemas.openxmlformats.org/officeDocument/2006/relationships/theme" Target="../theme/theme123.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24.xml.rels><?xml version="1.0" encoding="UTF-8" standalone="yes"?>
<Relationships xmlns="http://schemas.openxmlformats.org/package/2006/relationships"><Relationship Id="rId3" Type="http://schemas.openxmlformats.org/officeDocument/2006/relationships/theme" Target="../theme/theme12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25.xml.rels><?xml version="1.0" encoding="UTF-8" standalone="yes"?>
<Relationships xmlns="http://schemas.openxmlformats.org/package/2006/relationships"><Relationship Id="rId3" Type="http://schemas.openxmlformats.org/officeDocument/2006/relationships/slideLayout" Target="../slideLayouts/slideLayout357.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25.xml"/></Relationships>
</file>

<file path=ppt/slideMasters/_rels/slideMaster126.xml.rels><?xml version="1.0" encoding="UTF-8" standalone="yes"?>
<Relationships xmlns="http://schemas.openxmlformats.org/package/2006/relationships"><Relationship Id="rId3" Type="http://schemas.openxmlformats.org/officeDocument/2006/relationships/theme" Target="../theme/theme126.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27.xml.rels><?xml version="1.0" encoding="UTF-8" standalone="yes"?>
<Relationships xmlns="http://schemas.openxmlformats.org/package/2006/relationships"><Relationship Id="rId3" Type="http://schemas.openxmlformats.org/officeDocument/2006/relationships/slideLayout" Target="../slideLayouts/slideLayout362.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27.xml"/></Relationships>
</file>

<file path=ppt/slideMasters/_rels/slideMaster128.xml.rels><?xml version="1.0" encoding="UTF-8" standalone="yes"?>
<Relationships xmlns="http://schemas.openxmlformats.org/package/2006/relationships"><Relationship Id="rId3" Type="http://schemas.openxmlformats.org/officeDocument/2006/relationships/theme" Target="../theme/theme128.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29.xml.rels><?xml version="1.0" encoding="UTF-8" standalone="yes"?>
<Relationships xmlns="http://schemas.openxmlformats.org/package/2006/relationships"><Relationship Id="rId3" Type="http://schemas.openxmlformats.org/officeDocument/2006/relationships/theme" Target="../theme/theme129.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2.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1.png"/><Relationship Id="rId5" Type="http://schemas.openxmlformats.org/officeDocument/2006/relationships/theme" Target="../theme/theme13.xml"/><Relationship Id="rId4" Type="http://schemas.openxmlformats.org/officeDocument/2006/relationships/slideLayout" Target="../slideLayouts/slideLayout39.xml"/></Relationships>
</file>

<file path=ppt/slideMasters/_rels/slideMaster130.xml.rels><?xml version="1.0" encoding="UTF-8" standalone="yes"?>
<Relationships xmlns="http://schemas.openxmlformats.org/package/2006/relationships"><Relationship Id="rId3" Type="http://schemas.openxmlformats.org/officeDocument/2006/relationships/slideLayout" Target="../slideLayouts/slideLayout369.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30.xml"/></Relationships>
</file>

<file path=ppt/slideMasters/_rels/slideMaster131.xml.rels><?xml version="1.0" encoding="UTF-8" standalone="yes"?>
<Relationships xmlns="http://schemas.openxmlformats.org/package/2006/relationships"><Relationship Id="rId3" Type="http://schemas.openxmlformats.org/officeDocument/2006/relationships/slideLayout" Target="../slideLayouts/slideLayout372.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31.xml"/></Relationships>
</file>

<file path=ppt/slideMasters/_rels/slideMaster132.xml.rels><?xml version="1.0" encoding="UTF-8" standalone="yes"?>
<Relationships xmlns="http://schemas.openxmlformats.org/package/2006/relationships"><Relationship Id="rId3" Type="http://schemas.openxmlformats.org/officeDocument/2006/relationships/slideLayout" Target="../slideLayouts/slideLayout375.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32.xml"/></Relationships>
</file>

<file path=ppt/slideMasters/_rels/slideMaster133.xml.rels><?xml version="1.0" encoding="UTF-8" standalone="yes"?>
<Relationships xmlns="http://schemas.openxmlformats.org/package/2006/relationships"><Relationship Id="rId3" Type="http://schemas.openxmlformats.org/officeDocument/2006/relationships/theme" Target="../theme/theme133.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34.xml.rels><?xml version="1.0" encoding="UTF-8" standalone="yes"?>
<Relationships xmlns="http://schemas.openxmlformats.org/package/2006/relationships"><Relationship Id="rId3" Type="http://schemas.openxmlformats.org/officeDocument/2006/relationships/theme" Target="../theme/theme134.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35.xml.rels><?xml version="1.0" encoding="UTF-8" standalone="yes"?>
<Relationships xmlns="http://schemas.openxmlformats.org/package/2006/relationships"><Relationship Id="rId3" Type="http://schemas.openxmlformats.org/officeDocument/2006/relationships/slideLayout" Target="../slideLayouts/slideLayout382.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35.xml"/></Relationships>
</file>

<file path=ppt/slideMasters/_rels/slideMaster136.xml.rels><?xml version="1.0" encoding="UTF-8" standalone="yes"?>
<Relationships xmlns="http://schemas.openxmlformats.org/package/2006/relationships"><Relationship Id="rId3" Type="http://schemas.openxmlformats.org/officeDocument/2006/relationships/theme" Target="../theme/theme136.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37.xml.rels><?xml version="1.0" encoding="UTF-8" standalone="yes"?>
<Relationships xmlns="http://schemas.openxmlformats.org/package/2006/relationships"><Relationship Id="rId3" Type="http://schemas.openxmlformats.org/officeDocument/2006/relationships/slideLayout" Target="../slideLayouts/slideLayout387.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37.xml"/></Relationships>
</file>

<file path=ppt/slideMasters/_rels/slideMaster138.xml.rels><?xml version="1.0" encoding="UTF-8" standalone="yes"?>
<Relationships xmlns="http://schemas.openxmlformats.org/package/2006/relationships"><Relationship Id="rId3" Type="http://schemas.openxmlformats.org/officeDocument/2006/relationships/theme" Target="../theme/theme138.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39.xml.rels><?xml version="1.0" encoding="UTF-8" standalone="yes"?>
<Relationships xmlns="http://schemas.openxmlformats.org/package/2006/relationships"><Relationship Id="rId3" Type="http://schemas.openxmlformats.org/officeDocument/2006/relationships/theme" Target="../theme/theme139.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40.xml"/><Relationship Id="rId4" Type="http://schemas.openxmlformats.org/officeDocument/2006/relationships/image" Target="../media/image2.jpeg"/></Relationships>
</file>

<file path=ppt/slideMasters/_rels/slideMaster140.xml.rels><?xml version="1.0" encoding="UTF-8" standalone="yes"?>
<Relationships xmlns="http://schemas.openxmlformats.org/package/2006/relationships"><Relationship Id="rId3" Type="http://schemas.openxmlformats.org/officeDocument/2006/relationships/slideLayout" Target="../slideLayouts/slideLayout394.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40.xml"/></Relationships>
</file>

<file path=ppt/slideMasters/_rels/slideMaster141.xml.rels><?xml version="1.0" encoding="UTF-8" standalone="yes"?>
<Relationships xmlns="http://schemas.openxmlformats.org/package/2006/relationships"><Relationship Id="rId3" Type="http://schemas.openxmlformats.org/officeDocument/2006/relationships/slideLayout" Target="../slideLayouts/slideLayout397.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41.xml"/></Relationships>
</file>

<file path=ppt/slideMasters/_rels/slideMaster142.xml.rels><?xml version="1.0" encoding="UTF-8" standalone="yes"?>
<Relationships xmlns="http://schemas.openxmlformats.org/package/2006/relationships"><Relationship Id="rId3" Type="http://schemas.openxmlformats.org/officeDocument/2006/relationships/theme" Target="../theme/theme142.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43.xml.rels><?xml version="1.0" encoding="UTF-8" standalone="yes"?>
<Relationships xmlns="http://schemas.openxmlformats.org/package/2006/relationships"><Relationship Id="rId3" Type="http://schemas.openxmlformats.org/officeDocument/2006/relationships/theme" Target="../theme/theme143.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44.xml.rels><?xml version="1.0" encoding="UTF-8" standalone="yes"?>
<Relationships xmlns="http://schemas.openxmlformats.org/package/2006/relationships"><Relationship Id="rId3" Type="http://schemas.openxmlformats.org/officeDocument/2006/relationships/slideLayout" Target="../slideLayouts/slideLayout404.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44.xml"/></Relationships>
</file>

<file path=ppt/slideMasters/_rels/slideMaster145.xml.rels><?xml version="1.0" encoding="UTF-8" standalone="yes"?>
<Relationships xmlns="http://schemas.openxmlformats.org/package/2006/relationships"><Relationship Id="rId3" Type="http://schemas.openxmlformats.org/officeDocument/2006/relationships/slideLayout" Target="../slideLayouts/slideLayout407.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45.xml"/></Relationships>
</file>

<file path=ppt/slideMasters/_rels/slideMaster146.xml.rels><?xml version="1.0" encoding="UTF-8" standalone="yes"?>
<Relationships xmlns="http://schemas.openxmlformats.org/package/2006/relationships"><Relationship Id="rId3" Type="http://schemas.openxmlformats.org/officeDocument/2006/relationships/theme" Target="../theme/theme146.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47.xml.rels><?xml version="1.0" encoding="UTF-8" standalone="yes"?>
<Relationships xmlns="http://schemas.openxmlformats.org/package/2006/relationships"><Relationship Id="rId3" Type="http://schemas.openxmlformats.org/officeDocument/2006/relationships/theme" Target="../theme/theme147.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48.xml.rels><?xml version="1.0" encoding="UTF-8" standalone="yes"?>
<Relationships xmlns="http://schemas.openxmlformats.org/package/2006/relationships"><Relationship Id="rId3" Type="http://schemas.openxmlformats.org/officeDocument/2006/relationships/slideLayout" Target="../slideLayouts/slideLayout414.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48.xml"/></Relationships>
</file>

<file path=ppt/slideMasters/_rels/slideMaster149.xml.rels><?xml version="1.0" encoding="UTF-8" standalone="yes"?>
<Relationships xmlns="http://schemas.openxmlformats.org/package/2006/relationships"><Relationship Id="rId3" Type="http://schemas.openxmlformats.org/officeDocument/2006/relationships/slideLayout" Target="../slideLayouts/slideLayout417.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49.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50.xml.rels><?xml version="1.0" encoding="UTF-8" standalone="yes"?>
<Relationships xmlns="http://schemas.openxmlformats.org/package/2006/relationships"><Relationship Id="rId3" Type="http://schemas.openxmlformats.org/officeDocument/2006/relationships/theme" Target="../theme/theme150.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51.xml.rels><?xml version="1.0" encoding="UTF-8" standalone="yes"?>
<Relationships xmlns="http://schemas.openxmlformats.org/package/2006/relationships"><Relationship Id="rId3" Type="http://schemas.openxmlformats.org/officeDocument/2006/relationships/theme" Target="../theme/theme151.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52.xml.rels><?xml version="1.0" encoding="UTF-8" standalone="yes"?>
<Relationships xmlns="http://schemas.openxmlformats.org/package/2006/relationships"><Relationship Id="rId3" Type="http://schemas.openxmlformats.org/officeDocument/2006/relationships/slideLayout" Target="../slideLayouts/slideLayout424.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52.xml"/></Relationships>
</file>

<file path=ppt/slideMasters/_rels/slideMaster153.xml.rels><?xml version="1.0" encoding="UTF-8" standalone="yes"?>
<Relationships xmlns="http://schemas.openxmlformats.org/package/2006/relationships"><Relationship Id="rId3" Type="http://schemas.openxmlformats.org/officeDocument/2006/relationships/theme" Target="../theme/theme153.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4.xml"/><Relationship Id="rId1" Type="http://schemas.openxmlformats.org/officeDocument/2006/relationships/slideLayout" Target="../slideLayouts/slideLayout427.xml"/><Relationship Id="rId4" Type="http://schemas.openxmlformats.org/officeDocument/2006/relationships/image" Target="../media/image2.jpeg"/></Relationships>
</file>

<file path=ppt/slideMasters/_rels/slideMaster155.xml.rels><?xml version="1.0" encoding="UTF-8" standalone="yes"?>
<Relationships xmlns="http://schemas.openxmlformats.org/package/2006/relationships"><Relationship Id="rId3" Type="http://schemas.openxmlformats.org/officeDocument/2006/relationships/slideLayout" Target="../slideLayouts/slideLayout430.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55.xml"/></Relationships>
</file>

<file path=ppt/slideMasters/_rels/slideMaster156.xml.rels><?xml version="1.0" encoding="UTF-8" standalone="yes"?>
<Relationships xmlns="http://schemas.openxmlformats.org/package/2006/relationships"><Relationship Id="rId3" Type="http://schemas.openxmlformats.org/officeDocument/2006/relationships/slideLayout" Target="../slideLayouts/slideLayout433.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56.xml"/></Relationships>
</file>

<file path=ppt/slideMasters/_rels/slideMaster157.xml.rels><?xml version="1.0" encoding="UTF-8" standalone="yes"?>
<Relationships xmlns="http://schemas.openxmlformats.org/package/2006/relationships"><Relationship Id="rId3" Type="http://schemas.openxmlformats.org/officeDocument/2006/relationships/theme" Target="../theme/theme157.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58.xml.rels><?xml version="1.0" encoding="UTF-8" standalone="yes"?>
<Relationships xmlns="http://schemas.openxmlformats.org/package/2006/relationships"><Relationship Id="rId3" Type="http://schemas.openxmlformats.org/officeDocument/2006/relationships/theme" Target="../theme/theme158.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59.xml.rels><?xml version="1.0" encoding="UTF-8" standalone="yes"?>
<Relationships xmlns="http://schemas.openxmlformats.org/package/2006/relationships"><Relationship Id="rId3" Type="http://schemas.openxmlformats.org/officeDocument/2006/relationships/slideLayout" Target="../slideLayouts/slideLayout440.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59.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43.xml"/><Relationship Id="rId4" Type="http://schemas.openxmlformats.org/officeDocument/2006/relationships/image" Target="../media/image2.jpeg"/></Relationships>
</file>

<file path=ppt/slideMasters/_rels/slideMaster160.xml.rels><?xml version="1.0" encoding="UTF-8" standalone="yes"?>
<Relationships xmlns="http://schemas.openxmlformats.org/package/2006/relationships"><Relationship Id="rId3" Type="http://schemas.openxmlformats.org/officeDocument/2006/relationships/theme" Target="../theme/theme160.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61.xml.rels><?xml version="1.0" encoding="UTF-8" standalone="yes"?>
<Relationships xmlns="http://schemas.openxmlformats.org/package/2006/relationships"><Relationship Id="rId3" Type="http://schemas.openxmlformats.org/officeDocument/2006/relationships/theme" Target="../theme/theme161.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62.xml.rels><?xml version="1.0" encoding="UTF-8" standalone="yes"?>
<Relationships xmlns="http://schemas.openxmlformats.org/package/2006/relationships"><Relationship Id="rId3" Type="http://schemas.openxmlformats.org/officeDocument/2006/relationships/slideLayout" Target="../slideLayouts/slideLayout447.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62.xml"/></Relationships>
</file>

<file path=ppt/slideMasters/_rels/slideMaster163.xml.rels><?xml version="1.0" encoding="UTF-8" standalone="yes"?>
<Relationships xmlns="http://schemas.openxmlformats.org/package/2006/relationships"><Relationship Id="rId3" Type="http://schemas.openxmlformats.org/officeDocument/2006/relationships/slideLayout" Target="../slideLayouts/slideLayout450.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63.xml"/></Relationships>
</file>

<file path=ppt/slideMasters/_rels/slideMaster164.xml.rels><?xml version="1.0" encoding="UTF-8" standalone="yes"?>
<Relationships xmlns="http://schemas.openxmlformats.org/package/2006/relationships"><Relationship Id="rId3" Type="http://schemas.openxmlformats.org/officeDocument/2006/relationships/slideLayout" Target="../slideLayouts/slideLayout453.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64.xml"/></Relationships>
</file>

<file path=ppt/slideMasters/_rels/slideMaster165.xml.rels><?xml version="1.0" encoding="UTF-8" standalone="yes"?>
<Relationships xmlns="http://schemas.openxmlformats.org/package/2006/relationships"><Relationship Id="rId3" Type="http://schemas.openxmlformats.org/officeDocument/2006/relationships/theme" Target="../theme/theme165.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66.xml.rels><?xml version="1.0" encoding="UTF-8" standalone="yes"?>
<Relationships xmlns="http://schemas.openxmlformats.org/package/2006/relationships"><Relationship Id="rId3" Type="http://schemas.openxmlformats.org/officeDocument/2006/relationships/theme" Target="../theme/theme166.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67.xml.rels><?xml version="1.0" encoding="UTF-8" standalone="yes"?>
<Relationships xmlns="http://schemas.openxmlformats.org/package/2006/relationships"><Relationship Id="rId3" Type="http://schemas.openxmlformats.org/officeDocument/2006/relationships/slideLayout" Target="../slideLayouts/slideLayout460.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67.xml"/></Relationships>
</file>

<file path=ppt/slideMasters/_rels/slideMaster168.xml.rels><?xml version="1.0" encoding="UTF-8" standalone="yes"?>
<Relationships xmlns="http://schemas.openxmlformats.org/package/2006/relationships"><Relationship Id="rId3" Type="http://schemas.openxmlformats.org/officeDocument/2006/relationships/theme" Target="../theme/theme168.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69.xml.rels><?xml version="1.0" encoding="UTF-8" standalone="yes"?>
<Relationships xmlns="http://schemas.openxmlformats.org/package/2006/relationships"><Relationship Id="rId3" Type="http://schemas.openxmlformats.org/officeDocument/2006/relationships/theme" Target="../theme/theme169.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44.xml"/><Relationship Id="rId4" Type="http://schemas.openxmlformats.org/officeDocument/2006/relationships/image" Target="../media/image2.jpeg"/></Relationships>
</file>

<file path=ppt/slideMasters/_rels/slideMaster170.xml.rels><?xml version="1.0" encoding="UTF-8" standalone="yes"?>
<Relationships xmlns="http://schemas.openxmlformats.org/package/2006/relationships"><Relationship Id="rId3" Type="http://schemas.openxmlformats.org/officeDocument/2006/relationships/slideLayout" Target="../slideLayouts/slideLayout467.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70.xml"/></Relationships>
</file>

<file path=ppt/slideMasters/_rels/slideMaster171.xml.rels><?xml version="1.0" encoding="UTF-8" standalone="yes"?>
<Relationships xmlns="http://schemas.openxmlformats.org/package/2006/relationships"><Relationship Id="rId3" Type="http://schemas.openxmlformats.org/officeDocument/2006/relationships/slideLayout" Target="../slideLayouts/slideLayout470.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71.xml"/></Relationships>
</file>

<file path=ppt/slideMasters/_rels/slideMaster172.xml.rels><?xml version="1.0" encoding="UTF-8" standalone="yes"?>
<Relationships xmlns="http://schemas.openxmlformats.org/package/2006/relationships"><Relationship Id="rId3" Type="http://schemas.openxmlformats.org/officeDocument/2006/relationships/slideLayout" Target="../slideLayouts/slideLayout473.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72.xml"/></Relationships>
</file>

<file path=ppt/slideMasters/_rels/slideMaster173.xml.rels><?xml version="1.0" encoding="UTF-8" standalone="yes"?>
<Relationships xmlns="http://schemas.openxmlformats.org/package/2006/relationships"><Relationship Id="rId3" Type="http://schemas.openxmlformats.org/officeDocument/2006/relationships/theme" Target="../theme/theme173.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74.xml.rels><?xml version="1.0" encoding="UTF-8" standalone="yes"?>
<Relationships xmlns="http://schemas.openxmlformats.org/package/2006/relationships"><Relationship Id="rId3" Type="http://schemas.openxmlformats.org/officeDocument/2006/relationships/theme" Target="../theme/theme174.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75.xml.rels><?xml version="1.0" encoding="UTF-8" standalone="yes"?>
<Relationships xmlns="http://schemas.openxmlformats.org/package/2006/relationships"><Relationship Id="rId3" Type="http://schemas.openxmlformats.org/officeDocument/2006/relationships/slideLayout" Target="../slideLayouts/slideLayout480.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75.xml"/></Relationships>
</file>

<file path=ppt/slideMasters/_rels/slideMaster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6.xml"/><Relationship Id="rId1" Type="http://schemas.openxmlformats.org/officeDocument/2006/relationships/slideLayout" Target="../slideLayouts/slideLayout481.xml"/><Relationship Id="rId4" Type="http://schemas.openxmlformats.org/officeDocument/2006/relationships/image" Target="../media/image2.jpeg"/></Relationships>
</file>

<file path=ppt/slideMasters/_rels/slideMaster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7.xml"/><Relationship Id="rId1" Type="http://schemas.openxmlformats.org/officeDocument/2006/relationships/slideLayout" Target="../slideLayouts/slideLayout482.xml"/><Relationship Id="rId4" Type="http://schemas.openxmlformats.org/officeDocument/2006/relationships/image" Target="../media/image2.jpeg"/></Relationships>
</file>

<file path=ppt/slideMasters/_rels/slideMaster178.xml.rels><?xml version="1.0" encoding="UTF-8" standalone="yes"?>
<Relationships xmlns="http://schemas.openxmlformats.org/package/2006/relationships"><Relationship Id="rId3" Type="http://schemas.openxmlformats.org/officeDocument/2006/relationships/slideLayout" Target="../slideLayouts/slideLayout485.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78.xml"/></Relationships>
</file>

<file path=ppt/slideMasters/_rels/slideMaster179.xml.rels><?xml version="1.0" encoding="UTF-8" standalone="yes"?>
<Relationships xmlns="http://schemas.openxmlformats.org/package/2006/relationships"><Relationship Id="rId3" Type="http://schemas.openxmlformats.org/officeDocument/2006/relationships/slideLayout" Target="../slideLayouts/slideLayout488.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79.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80.xml.rels><?xml version="1.0" encoding="UTF-8" standalone="yes"?>
<Relationships xmlns="http://schemas.openxmlformats.org/package/2006/relationships"><Relationship Id="rId3" Type="http://schemas.openxmlformats.org/officeDocument/2006/relationships/slideLayout" Target="../slideLayouts/slideLayout491.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80.xml"/></Relationships>
</file>

<file path=ppt/slideMasters/_rels/slideMaster181.xml.rels><?xml version="1.0" encoding="UTF-8" standalone="yes"?>
<Relationships xmlns="http://schemas.openxmlformats.org/package/2006/relationships"><Relationship Id="rId3" Type="http://schemas.openxmlformats.org/officeDocument/2006/relationships/theme" Target="../theme/theme181.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82.xml.rels><?xml version="1.0" encoding="UTF-8" standalone="yes"?>
<Relationships xmlns="http://schemas.openxmlformats.org/package/2006/relationships"><Relationship Id="rId3" Type="http://schemas.openxmlformats.org/officeDocument/2006/relationships/theme" Target="../theme/theme182.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83.xml.rels><?xml version="1.0" encoding="UTF-8" standalone="yes"?>
<Relationships xmlns="http://schemas.openxmlformats.org/package/2006/relationships"><Relationship Id="rId3" Type="http://schemas.openxmlformats.org/officeDocument/2006/relationships/slideLayout" Target="../slideLayouts/slideLayout498.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83.xml"/></Relationships>
</file>

<file path=ppt/slideMasters/_rels/slideMaster184.xml.rels><?xml version="1.0" encoding="UTF-8" standalone="yes"?>
<Relationships xmlns="http://schemas.openxmlformats.org/package/2006/relationships"><Relationship Id="rId3" Type="http://schemas.openxmlformats.org/officeDocument/2006/relationships/theme" Target="../theme/theme184.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5.xml"/><Relationship Id="rId1" Type="http://schemas.openxmlformats.org/officeDocument/2006/relationships/slideLayout" Target="../slideLayouts/slideLayout501.xml"/><Relationship Id="rId4" Type="http://schemas.openxmlformats.org/officeDocument/2006/relationships/image" Target="../media/image2.jpeg"/></Relationships>
</file>

<file path=ppt/slideMasters/_rels/slideMaster186.xml.rels><?xml version="1.0" encoding="UTF-8" standalone="yes"?>
<Relationships xmlns="http://schemas.openxmlformats.org/package/2006/relationships"><Relationship Id="rId3" Type="http://schemas.openxmlformats.org/officeDocument/2006/relationships/theme" Target="../theme/theme186.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87.xml.rels><?xml version="1.0" encoding="UTF-8" standalone="yes"?>
<Relationships xmlns="http://schemas.openxmlformats.org/package/2006/relationships"><Relationship Id="rId3" Type="http://schemas.openxmlformats.org/officeDocument/2006/relationships/theme" Target="../theme/theme187.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88.xml.rels><?xml version="1.0" encoding="UTF-8" standalone="yes"?>
<Relationships xmlns="http://schemas.openxmlformats.org/package/2006/relationships"><Relationship Id="rId3" Type="http://schemas.openxmlformats.org/officeDocument/2006/relationships/theme" Target="../theme/theme188.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89.xml.rels><?xml version="1.0" encoding="UTF-8" standalone="yes"?>
<Relationships xmlns="http://schemas.openxmlformats.org/package/2006/relationships"><Relationship Id="rId3" Type="http://schemas.openxmlformats.org/officeDocument/2006/relationships/slideLayout" Target="../slideLayouts/slideLayout510.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89.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9.xml"/><Relationship Id="rId1" Type="http://schemas.openxmlformats.org/officeDocument/2006/relationships/slideLayout" Target="../slideLayouts/slideLayout47.xml"/></Relationships>
</file>

<file path=ppt/slideMasters/_rels/slideMaster190.xml.rels><?xml version="1.0" encoding="UTF-8" standalone="yes"?>
<Relationships xmlns="http://schemas.openxmlformats.org/package/2006/relationships"><Relationship Id="rId3" Type="http://schemas.openxmlformats.org/officeDocument/2006/relationships/theme" Target="../theme/theme190.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91.xml.rels><?xml version="1.0" encoding="UTF-8" standalone="yes"?>
<Relationships xmlns="http://schemas.openxmlformats.org/package/2006/relationships"><Relationship Id="rId3" Type="http://schemas.openxmlformats.org/officeDocument/2006/relationships/theme" Target="../theme/theme191.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92.xml.rels><?xml version="1.0" encoding="UTF-8" standalone="yes"?>
<Relationships xmlns="http://schemas.openxmlformats.org/package/2006/relationships"><Relationship Id="rId3" Type="http://schemas.openxmlformats.org/officeDocument/2006/relationships/slideLayout" Target="../slideLayouts/slideLayout517.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92.xml"/></Relationships>
</file>

<file path=ppt/slideMasters/_rels/slideMaster193.xml.rels><?xml version="1.0" encoding="UTF-8" standalone="yes"?>
<Relationships xmlns="http://schemas.openxmlformats.org/package/2006/relationships"><Relationship Id="rId3" Type="http://schemas.openxmlformats.org/officeDocument/2006/relationships/theme" Target="../theme/theme193.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94.xml.rels><?xml version="1.0" encoding="UTF-8" standalone="yes"?>
<Relationships xmlns="http://schemas.openxmlformats.org/package/2006/relationships"><Relationship Id="rId3" Type="http://schemas.openxmlformats.org/officeDocument/2006/relationships/theme" Target="../theme/theme194.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95.xml.rels><?xml version="1.0" encoding="UTF-8" standalone="yes"?>
<Relationships xmlns="http://schemas.openxmlformats.org/package/2006/relationships"><Relationship Id="rId3" Type="http://schemas.openxmlformats.org/officeDocument/2006/relationships/slideLayout" Target="../slideLayouts/slideLayout524.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95.xml"/></Relationships>
</file>

<file path=ppt/slideMasters/_rels/slideMaster196.xml.rels><?xml version="1.0" encoding="UTF-8" standalone="yes"?>
<Relationships xmlns="http://schemas.openxmlformats.org/package/2006/relationships"><Relationship Id="rId3" Type="http://schemas.openxmlformats.org/officeDocument/2006/relationships/theme" Target="../theme/theme196.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7.xml"/><Relationship Id="rId1" Type="http://schemas.openxmlformats.org/officeDocument/2006/relationships/slideLayout" Target="../slideLayouts/slideLayout527.xml"/><Relationship Id="rId4" Type="http://schemas.openxmlformats.org/officeDocument/2006/relationships/image" Target="../media/image2.jpeg"/></Relationships>
</file>

<file path=ppt/slideMasters/_rels/slideMaster198.xml.rels><?xml version="1.0" encoding="UTF-8" standalone="yes"?>
<Relationships xmlns="http://schemas.openxmlformats.org/package/2006/relationships"><Relationship Id="rId3" Type="http://schemas.openxmlformats.org/officeDocument/2006/relationships/theme" Target="../theme/theme198.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99.xml.rels><?xml version="1.0" encoding="UTF-8" standalone="yes"?>
<Relationships xmlns="http://schemas.openxmlformats.org/package/2006/relationships"><Relationship Id="rId3" Type="http://schemas.openxmlformats.org/officeDocument/2006/relationships/theme" Target="../theme/theme199.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48.xml"/><Relationship Id="rId4" Type="http://schemas.openxmlformats.org/officeDocument/2006/relationships/image" Target="../media/image2.jpeg"/></Relationships>
</file>

<file path=ppt/slideMasters/_rels/slideMaster200.xml.rels><?xml version="1.0" encoding="UTF-8" standalone="yes"?>
<Relationships xmlns="http://schemas.openxmlformats.org/package/2006/relationships"><Relationship Id="rId3" Type="http://schemas.openxmlformats.org/officeDocument/2006/relationships/theme" Target="../theme/theme200.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01.xml.rels><?xml version="1.0" encoding="UTF-8" standalone="yes"?>
<Relationships xmlns="http://schemas.openxmlformats.org/package/2006/relationships"><Relationship Id="rId3" Type="http://schemas.openxmlformats.org/officeDocument/2006/relationships/slideLayout" Target="../slideLayouts/slideLayout536.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01.xml"/></Relationships>
</file>

<file path=ppt/slideMasters/_rels/slideMaster202.xml.rels><?xml version="1.0" encoding="UTF-8" standalone="yes"?>
<Relationships xmlns="http://schemas.openxmlformats.org/package/2006/relationships"><Relationship Id="rId3" Type="http://schemas.openxmlformats.org/officeDocument/2006/relationships/theme" Target="../theme/theme202.xml"/><Relationship Id="rId2" Type="http://schemas.openxmlformats.org/officeDocument/2006/relationships/slideLayout" Target="../slideLayouts/slideLayout538.xml"/><Relationship Id="rId1" Type="http://schemas.openxmlformats.org/officeDocument/2006/relationships/slideLayout" Target="../slideLayouts/slideLayout537.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03.xml.rels><?xml version="1.0" encoding="UTF-8" standalone="yes"?>
<Relationships xmlns="http://schemas.openxmlformats.org/package/2006/relationships"><Relationship Id="rId3" Type="http://schemas.openxmlformats.org/officeDocument/2006/relationships/theme" Target="../theme/theme203.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04.xml.rels><?xml version="1.0" encoding="UTF-8" standalone="yes"?>
<Relationships xmlns="http://schemas.openxmlformats.org/package/2006/relationships"><Relationship Id="rId3" Type="http://schemas.openxmlformats.org/officeDocument/2006/relationships/theme" Target="../theme/theme204.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05.xml.rels><?xml version="1.0" encoding="UTF-8" standalone="yes"?>
<Relationships xmlns="http://schemas.openxmlformats.org/package/2006/relationships"><Relationship Id="rId3" Type="http://schemas.openxmlformats.org/officeDocument/2006/relationships/theme" Target="../theme/theme205.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06.xml.rels><?xml version="1.0" encoding="UTF-8" standalone="yes"?>
<Relationships xmlns="http://schemas.openxmlformats.org/package/2006/relationships"><Relationship Id="rId3" Type="http://schemas.openxmlformats.org/officeDocument/2006/relationships/slideLayout" Target="../slideLayouts/slideLayout547.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06.xml"/></Relationships>
</file>

<file path=ppt/slideMasters/_rels/slideMaster207.xml.rels><?xml version="1.0" encoding="UTF-8" standalone="yes"?>
<Relationships xmlns="http://schemas.openxmlformats.org/package/2006/relationships"><Relationship Id="rId3" Type="http://schemas.openxmlformats.org/officeDocument/2006/relationships/theme" Target="../theme/theme207.xml"/><Relationship Id="rId2" Type="http://schemas.openxmlformats.org/officeDocument/2006/relationships/slideLayout" Target="../slideLayouts/slideLayout549.xml"/><Relationship Id="rId1" Type="http://schemas.openxmlformats.org/officeDocument/2006/relationships/slideLayout" Target="../slideLayouts/slideLayout54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08.xml.rels><?xml version="1.0" encoding="UTF-8" standalone="yes"?>
<Relationships xmlns="http://schemas.openxmlformats.org/package/2006/relationships"><Relationship Id="rId3" Type="http://schemas.openxmlformats.org/officeDocument/2006/relationships/theme" Target="../theme/theme208.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09.xml.rels><?xml version="1.0" encoding="UTF-8" standalone="yes"?>
<Relationships xmlns="http://schemas.openxmlformats.org/package/2006/relationships"><Relationship Id="rId3" Type="http://schemas.openxmlformats.org/officeDocument/2006/relationships/theme" Target="../theme/theme209.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10.xml.rels><?xml version="1.0" encoding="UTF-8" standalone="yes"?>
<Relationships xmlns="http://schemas.openxmlformats.org/package/2006/relationships"><Relationship Id="rId3" Type="http://schemas.openxmlformats.org/officeDocument/2006/relationships/theme" Target="../theme/theme210.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11.xml.rels><?xml version="1.0" encoding="UTF-8" standalone="yes"?>
<Relationships xmlns="http://schemas.openxmlformats.org/package/2006/relationships"><Relationship Id="rId3" Type="http://schemas.openxmlformats.org/officeDocument/2006/relationships/theme" Target="../theme/theme211.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12.xml.rels><?xml version="1.0" encoding="UTF-8" standalone="yes"?>
<Relationships xmlns="http://schemas.openxmlformats.org/package/2006/relationships"><Relationship Id="rId3" Type="http://schemas.openxmlformats.org/officeDocument/2006/relationships/slideLayout" Target="../slideLayouts/slideLayout560.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12.xml"/></Relationships>
</file>

<file path=ppt/slideMasters/_rels/slideMaster213.xml.rels><?xml version="1.0" encoding="UTF-8" standalone="yes"?>
<Relationships xmlns="http://schemas.openxmlformats.org/package/2006/relationships"><Relationship Id="rId3" Type="http://schemas.openxmlformats.org/officeDocument/2006/relationships/theme" Target="../theme/theme213.xml"/><Relationship Id="rId2" Type="http://schemas.openxmlformats.org/officeDocument/2006/relationships/slideLayout" Target="../slideLayouts/slideLayout562.xml"/><Relationship Id="rId1" Type="http://schemas.openxmlformats.org/officeDocument/2006/relationships/slideLayout" Target="../slideLayouts/slideLayout56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14.xml.rels><?xml version="1.0" encoding="UTF-8" standalone="yes"?>
<Relationships xmlns="http://schemas.openxmlformats.org/package/2006/relationships"><Relationship Id="rId3" Type="http://schemas.openxmlformats.org/officeDocument/2006/relationships/theme" Target="../theme/theme214.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5.xml"/><Relationship Id="rId1" Type="http://schemas.openxmlformats.org/officeDocument/2006/relationships/slideLayout" Target="../slideLayouts/slideLayout565.xml"/><Relationship Id="rId4" Type="http://schemas.openxmlformats.org/officeDocument/2006/relationships/image" Target="../media/image2.jpeg"/></Relationships>
</file>

<file path=ppt/slideMasters/_rels/slideMaster216.xml.rels><?xml version="1.0" encoding="UTF-8" standalone="yes"?>
<Relationships xmlns="http://schemas.openxmlformats.org/package/2006/relationships"><Relationship Id="rId3" Type="http://schemas.openxmlformats.org/officeDocument/2006/relationships/theme" Target="../theme/theme216.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17.xml.rels><?xml version="1.0" encoding="UTF-8" standalone="yes"?>
<Relationships xmlns="http://schemas.openxmlformats.org/package/2006/relationships"><Relationship Id="rId3" Type="http://schemas.openxmlformats.org/officeDocument/2006/relationships/theme" Target="../theme/theme217.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18.xml.rels><?xml version="1.0" encoding="UTF-8" standalone="yes"?>
<Relationships xmlns="http://schemas.openxmlformats.org/package/2006/relationships"><Relationship Id="rId3" Type="http://schemas.openxmlformats.org/officeDocument/2006/relationships/theme" Target="../theme/theme218.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9.xml"/><Relationship Id="rId1" Type="http://schemas.openxmlformats.org/officeDocument/2006/relationships/slideLayout" Target="../slideLayouts/slideLayout572.xml"/><Relationship Id="rId4" Type="http://schemas.openxmlformats.org/officeDocument/2006/relationships/image" Target="../media/image2.jpeg"/></Relationships>
</file>

<file path=ppt/slideMasters/_rels/slideMaster2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53.xml"/><Relationship Id="rId7" Type="http://schemas.openxmlformats.org/officeDocument/2006/relationships/image" Target="../media/image1.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22.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220.xml.rels><?xml version="1.0" encoding="UTF-8" standalone="yes"?>
<Relationships xmlns="http://schemas.openxmlformats.org/package/2006/relationships"><Relationship Id="rId3" Type="http://schemas.openxmlformats.org/officeDocument/2006/relationships/theme" Target="../theme/theme220.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21.xml.rels><?xml version="1.0" encoding="UTF-8" standalone="yes"?>
<Relationships xmlns="http://schemas.openxmlformats.org/package/2006/relationships"><Relationship Id="rId3" Type="http://schemas.openxmlformats.org/officeDocument/2006/relationships/theme" Target="../theme/theme221.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22.xml.rels><?xml version="1.0" encoding="UTF-8" standalone="yes"?>
<Relationships xmlns="http://schemas.openxmlformats.org/package/2006/relationships"><Relationship Id="rId3" Type="http://schemas.openxmlformats.org/officeDocument/2006/relationships/theme" Target="../theme/theme222.xml"/><Relationship Id="rId2" Type="http://schemas.openxmlformats.org/officeDocument/2006/relationships/slideLayout" Target="../slideLayouts/slideLayout578.xml"/><Relationship Id="rId1" Type="http://schemas.openxmlformats.org/officeDocument/2006/relationships/slideLayout" Target="../slideLayouts/slideLayout577.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23.xml.rels><?xml version="1.0" encoding="UTF-8" standalone="yes"?>
<Relationships xmlns="http://schemas.openxmlformats.org/package/2006/relationships"><Relationship Id="rId3" Type="http://schemas.openxmlformats.org/officeDocument/2006/relationships/theme" Target="../theme/theme223.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24.xml.rels><?xml version="1.0" encoding="UTF-8" standalone="yes"?>
<Relationships xmlns="http://schemas.openxmlformats.org/package/2006/relationships"><Relationship Id="rId3" Type="http://schemas.openxmlformats.org/officeDocument/2006/relationships/theme" Target="../theme/theme224.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25.xml.rels><?xml version="1.0" encoding="UTF-8" standalone="yes"?>
<Relationships xmlns="http://schemas.openxmlformats.org/package/2006/relationships"><Relationship Id="rId3" Type="http://schemas.openxmlformats.org/officeDocument/2006/relationships/theme" Target="../theme/theme225.xml"/><Relationship Id="rId2" Type="http://schemas.openxmlformats.org/officeDocument/2006/relationships/slideLayout" Target="../slideLayouts/slideLayout584.xml"/><Relationship Id="rId1" Type="http://schemas.openxmlformats.org/officeDocument/2006/relationships/slideLayout" Target="../slideLayouts/slideLayout58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26.xml.rels><?xml version="1.0" encoding="UTF-8" standalone="yes"?>
<Relationships xmlns="http://schemas.openxmlformats.org/package/2006/relationships"><Relationship Id="rId3" Type="http://schemas.openxmlformats.org/officeDocument/2006/relationships/slideLayout" Target="../slideLayouts/slideLayout587.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26.xml"/></Relationships>
</file>

<file path=ppt/slideMasters/_rels/slideMaster227.xml.rels><?xml version="1.0" encoding="UTF-8" standalone="yes"?>
<Relationships xmlns="http://schemas.openxmlformats.org/package/2006/relationships"><Relationship Id="rId3" Type="http://schemas.openxmlformats.org/officeDocument/2006/relationships/theme" Target="../theme/theme227.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28.xml.rels><?xml version="1.0" encoding="UTF-8" standalone="yes"?>
<Relationships xmlns="http://schemas.openxmlformats.org/package/2006/relationships"><Relationship Id="rId3" Type="http://schemas.openxmlformats.org/officeDocument/2006/relationships/theme" Target="../theme/theme228.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29.xml.rels><?xml version="1.0" encoding="UTF-8" standalone="yes"?>
<Relationships xmlns="http://schemas.openxmlformats.org/package/2006/relationships"><Relationship Id="rId3" Type="http://schemas.openxmlformats.org/officeDocument/2006/relationships/theme" Target="../theme/theme229.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3.xml"/></Relationships>
</file>

<file path=ppt/slideMasters/_rels/slideMaster230.xml.rels><?xml version="1.0" encoding="UTF-8" standalone="yes"?>
<Relationships xmlns="http://schemas.openxmlformats.org/package/2006/relationships"><Relationship Id="rId3" Type="http://schemas.openxmlformats.org/officeDocument/2006/relationships/theme" Target="../theme/theme230.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31.xml.rels><?xml version="1.0" encoding="UTF-8" standalone="yes"?>
<Relationships xmlns="http://schemas.openxmlformats.org/package/2006/relationships"><Relationship Id="rId3" Type="http://schemas.openxmlformats.org/officeDocument/2006/relationships/theme" Target="../theme/theme231.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32.xml.rels><?xml version="1.0" encoding="UTF-8" standalone="yes"?>
<Relationships xmlns="http://schemas.openxmlformats.org/package/2006/relationships"><Relationship Id="rId3" Type="http://schemas.openxmlformats.org/officeDocument/2006/relationships/theme" Target="../theme/theme232.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33.xml.rels><?xml version="1.0" encoding="UTF-8" standalone="yes"?>
<Relationships xmlns="http://schemas.openxmlformats.org/package/2006/relationships"><Relationship Id="rId3" Type="http://schemas.openxmlformats.org/officeDocument/2006/relationships/slideLayout" Target="../slideLayouts/slideLayout602.xml"/><Relationship Id="rId2" Type="http://schemas.openxmlformats.org/officeDocument/2006/relationships/slideLayout" Target="../slideLayouts/slideLayout601.xml"/><Relationship Id="rId1" Type="http://schemas.openxmlformats.org/officeDocument/2006/relationships/slideLayout" Target="../slideLayouts/slideLayout600.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33.xml"/></Relationships>
</file>

<file path=ppt/slideMasters/_rels/slideMaster234.xml.rels><?xml version="1.0" encoding="UTF-8" standalone="yes"?>
<Relationships xmlns="http://schemas.openxmlformats.org/package/2006/relationships"><Relationship Id="rId3" Type="http://schemas.openxmlformats.org/officeDocument/2006/relationships/theme" Target="../theme/theme234.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35.xml.rels><?xml version="1.0" encoding="UTF-8" standalone="yes"?>
<Relationships xmlns="http://schemas.openxmlformats.org/package/2006/relationships"><Relationship Id="rId3" Type="http://schemas.openxmlformats.org/officeDocument/2006/relationships/theme" Target="../theme/theme235.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36.xml.rels><?xml version="1.0" encoding="UTF-8" standalone="yes"?>
<Relationships xmlns="http://schemas.openxmlformats.org/package/2006/relationships"><Relationship Id="rId3" Type="http://schemas.openxmlformats.org/officeDocument/2006/relationships/theme" Target="../theme/theme236.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37.xml.rels><?xml version="1.0" encoding="UTF-8" standalone="yes"?>
<Relationships xmlns="http://schemas.openxmlformats.org/package/2006/relationships"><Relationship Id="rId3" Type="http://schemas.openxmlformats.org/officeDocument/2006/relationships/theme" Target="../theme/theme237.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38.xml.rels><?xml version="1.0" encoding="UTF-8" standalone="yes"?>
<Relationships xmlns="http://schemas.openxmlformats.org/package/2006/relationships"><Relationship Id="rId3" Type="http://schemas.openxmlformats.org/officeDocument/2006/relationships/theme" Target="../theme/theme238.xml"/><Relationship Id="rId2" Type="http://schemas.openxmlformats.org/officeDocument/2006/relationships/slideLayout" Target="../slideLayouts/slideLayout612.xml"/><Relationship Id="rId1" Type="http://schemas.openxmlformats.org/officeDocument/2006/relationships/slideLayout" Target="../slideLayouts/slideLayout61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39.xml.rels><?xml version="1.0" encoding="UTF-8" standalone="yes"?>
<Relationships xmlns="http://schemas.openxmlformats.org/package/2006/relationships"><Relationship Id="rId3" Type="http://schemas.openxmlformats.org/officeDocument/2006/relationships/theme" Target="../theme/theme239.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4.xml"/></Relationships>
</file>

<file path=ppt/slideMasters/_rels/slideMaster240.xml.rels><?xml version="1.0" encoding="UTF-8" standalone="yes"?>
<Relationships xmlns="http://schemas.openxmlformats.org/package/2006/relationships"><Relationship Id="rId3" Type="http://schemas.openxmlformats.org/officeDocument/2006/relationships/slideLayout" Target="../slideLayouts/slideLayout617.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40.xml"/></Relationships>
</file>

<file path=ppt/slideMasters/_rels/slideMaster241.xml.rels><?xml version="1.0" encoding="UTF-8" standalone="yes"?>
<Relationships xmlns="http://schemas.openxmlformats.org/package/2006/relationships"><Relationship Id="rId3" Type="http://schemas.openxmlformats.org/officeDocument/2006/relationships/theme" Target="../theme/theme241.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42.xml.rels><?xml version="1.0" encoding="UTF-8" standalone="yes"?>
<Relationships xmlns="http://schemas.openxmlformats.org/package/2006/relationships"><Relationship Id="rId3" Type="http://schemas.openxmlformats.org/officeDocument/2006/relationships/theme" Target="../theme/theme242.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43.xml.rels><?xml version="1.0" encoding="UTF-8" standalone="yes"?>
<Relationships xmlns="http://schemas.openxmlformats.org/package/2006/relationships"><Relationship Id="rId3" Type="http://schemas.openxmlformats.org/officeDocument/2006/relationships/theme" Target="../theme/theme243.xml"/><Relationship Id="rId2" Type="http://schemas.openxmlformats.org/officeDocument/2006/relationships/slideLayout" Target="../slideLayouts/slideLayout623.xml"/><Relationship Id="rId1" Type="http://schemas.openxmlformats.org/officeDocument/2006/relationships/slideLayout" Target="../slideLayouts/slideLayout622.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44.xml.rels><?xml version="1.0" encoding="UTF-8" standalone="yes"?>
<Relationships xmlns="http://schemas.openxmlformats.org/package/2006/relationships"><Relationship Id="rId3" Type="http://schemas.openxmlformats.org/officeDocument/2006/relationships/theme" Target="../theme/theme244.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45.xml.rels><?xml version="1.0" encoding="UTF-8" standalone="yes"?>
<Relationships xmlns="http://schemas.openxmlformats.org/package/2006/relationships"><Relationship Id="rId3" Type="http://schemas.openxmlformats.org/officeDocument/2006/relationships/theme" Target="../theme/theme245.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46.xml.rels><?xml version="1.0" encoding="UTF-8" standalone="yes"?>
<Relationships xmlns="http://schemas.openxmlformats.org/package/2006/relationships"><Relationship Id="rId3" Type="http://schemas.openxmlformats.org/officeDocument/2006/relationships/theme" Target="../theme/theme246.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47.xml.rels><?xml version="1.0" encoding="UTF-8" standalone="yes"?>
<Relationships xmlns="http://schemas.openxmlformats.org/package/2006/relationships"><Relationship Id="rId3" Type="http://schemas.openxmlformats.org/officeDocument/2006/relationships/slideLayout" Target="../slideLayouts/slideLayout632.xml"/><Relationship Id="rId2" Type="http://schemas.openxmlformats.org/officeDocument/2006/relationships/slideLayout" Target="../slideLayouts/slideLayout631.xml"/><Relationship Id="rId1" Type="http://schemas.openxmlformats.org/officeDocument/2006/relationships/slideLayout" Target="../slideLayouts/slideLayout630.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47.xml"/></Relationships>
</file>

<file path=ppt/slideMasters/_rels/slideMaster248.xml.rels><?xml version="1.0" encoding="UTF-8" standalone="yes"?>
<Relationships xmlns="http://schemas.openxmlformats.org/package/2006/relationships"><Relationship Id="rId3" Type="http://schemas.openxmlformats.org/officeDocument/2006/relationships/theme" Target="../theme/theme248.xml"/><Relationship Id="rId2" Type="http://schemas.openxmlformats.org/officeDocument/2006/relationships/slideLayout" Target="../slideLayouts/slideLayout634.xml"/><Relationship Id="rId1" Type="http://schemas.openxmlformats.org/officeDocument/2006/relationships/slideLayout" Target="../slideLayouts/slideLayout63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49.xml"/><Relationship Id="rId1" Type="http://schemas.openxmlformats.org/officeDocument/2006/relationships/slideLayout" Target="../slideLayouts/slideLayout635.xml"/><Relationship Id="rId4" Type="http://schemas.openxmlformats.org/officeDocument/2006/relationships/image" Target="../media/image2.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image" Target="../media/image8.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image" Target="../media/image4.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2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250.xml.rels><?xml version="1.0" encoding="UTF-8" standalone="yes"?>
<Relationships xmlns="http://schemas.openxmlformats.org/package/2006/relationships"><Relationship Id="rId3" Type="http://schemas.openxmlformats.org/officeDocument/2006/relationships/theme" Target="../theme/theme250.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51.xml.rels><?xml version="1.0" encoding="UTF-8" standalone="yes"?>
<Relationships xmlns="http://schemas.openxmlformats.org/package/2006/relationships"><Relationship Id="rId3" Type="http://schemas.openxmlformats.org/officeDocument/2006/relationships/theme" Target="../theme/theme251.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52.xml"/><Relationship Id="rId1" Type="http://schemas.openxmlformats.org/officeDocument/2006/relationships/slideLayout" Target="../slideLayouts/slideLayout640.xml"/><Relationship Id="rId4" Type="http://schemas.openxmlformats.org/officeDocument/2006/relationships/image" Target="../media/image2.jpeg"/></Relationships>
</file>

<file path=ppt/slideMasters/_rels/slideMaster253.xml.rels><?xml version="1.0" encoding="UTF-8" standalone="yes"?>
<Relationships xmlns="http://schemas.openxmlformats.org/package/2006/relationships"><Relationship Id="rId3" Type="http://schemas.openxmlformats.org/officeDocument/2006/relationships/theme" Target="../theme/theme253.xml"/><Relationship Id="rId2" Type="http://schemas.openxmlformats.org/officeDocument/2006/relationships/slideLayout" Target="../slideLayouts/slideLayout642.xml"/><Relationship Id="rId1" Type="http://schemas.openxmlformats.org/officeDocument/2006/relationships/slideLayout" Target="../slideLayouts/slideLayout64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54.xml"/><Relationship Id="rId1" Type="http://schemas.openxmlformats.org/officeDocument/2006/relationships/slideLayout" Target="../slideLayouts/slideLayout643.xml"/><Relationship Id="rId4" Type="http://schemas.openxmlformats.org/officeDocument/2006/relationships/image" Target="../media/image2.jpeg"/></Relationships>
</file>

<file path=ppt/slideMasters/_rels/slideMaster255.xml.rels><?xml version="1.0" encoding="UTF-8" standalone="yes"?>
<Relationships xmlns="http://schemas.openxmlformats.org/package/2006/relationships"><Relationship Id="rId3" Type="http://schemas.openxmlformats.org/officeDocument/2006/relationships/slideLayout" Target="../slideLayouts/slideLayout646.xml"/><Relationship Id="rId2" Type="http://schemas.openxmlformats.org/officeDocument/2006/relationships/slideLayout" Target="../slideLayouts/slideLayout645.xml"/><Relationship Id="rId1" Type="http://schemas.openxmlformats.org/officeDocument/2006/relationships/slideLayout" Target="../slideLayouts/slideLayout64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55.xml"/></Relationships>
</file>

<file path=ppt/slideMasters/_rels/slideMaster2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56.xml"/><Relationship Id="rId1" Type="http://schemas.openxmlformats.org/officeDocument/2006/relationships/slideLayout" Target="../slideLayouts/slideLayout647.xml"/><Relationship Id="rId4" Type="http://schemas.openxmlformats.org/officeDocument/2006/relationships/image" Target="../media/image2.jpeg"/></Relationships>
</file>

<file path=ppt/slideMasters/_rels/slideMaster257.xml.rels><?xml version="1.0" encoding="UTF-8" standalone="yes"?>
<Relationships xmlns="http://schemas.openxmlformats.org/package/2006/relationships"><Relationship Id="rId3" Type="http://schemas.openxmlformats.org/officeDocument/2006/relationships/theme" Target="../theme/theme257.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58.xml"/><Relationship Id="rId1" Type="http://schemas.openxmlformats.org/officeDocument/2006/relationships/slideLayout" Target="../slideLayouts/slideLayout650.xml"/><Relationship Id="rId4" Type="http://schemas.openxmlformats.org/officeDocument/2006/relationships/image" Target="../media/image2.jpeg"/></Relationships>
</file>

<file path=ppt/slideMasters/_rels/slideMaster2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59.xml"/><Relationship Id="rId1" Type="http://schemas.openxmlformats.org/officeDocument/2006/relationships/slideLayout" Target="../slideLayouts/slideLayout651.xml"/><Relationship Id="rId4" Type="http://schemas.openxmlformats.org/officeDocument/2006/relationships/image" Target="../media/image2.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image" Target="../media/image8.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4.png"/><Relationship Id="rId2" Type="http://schemas.openxmlformats.org/officeDocument/2006/relationships/slideLayout" Target="../slideLayouts/slideLayout81.xml"/><Relationship Id="rId16" Type="http://schemas.openxmlformats.org/officeDocument/2006/relationships/theme" Target="../theme/theme26.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2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60.xml"/><Relationship Id="rId1" Type="http://schemas.openxmlformats.org/officeDocument/2006/relationships/slideLayout" Target="../slideLayouts/slideLayout652.xml"/><Relationship Id="rId4" Type="http://schemas.openxmlformats.org/officeDocument/2006/relationships/image" Target="../media/image2.jpeg"/></Relationships>
</file>

<file path=ppt/slideMasters/_rels/slideMaster261.xml.rels><?xml version="1.0" encoding="UTF-8" standalone="yes"?>
<Relationships xmlns="http://schemas.openxmlformats.org/package/2006/relationships"><Relationship Id="rId3" Type="http://schemas.openxmlformats.org/officeDocument/2006/relationships/theme" Target="../theme/theme261.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62.xml.rels><?xml version="1.0" encoding="UTF-8" standalone="yes"?>
<Relationships xmlns="http://schemas.openxmlformats.org/package/2006/relationships"><Relationship Id="rId3" Type="http://schemas.openxmlformats.org/officeDocument/2006/relationships/theme" Target="../theme/theme262.xml"/><Relationship Id="rId2" Type="http://schemas.openxmlformats.org/officeDocument/2006/relationships/slideLayout" Target="../slideLayouts/slideLayout656.xml"/><Relationship Id="rId1" Type="http://schemas.openxmlformats.org/officeDocument/2006/relationships/slideLayout" Target="../slideLayouts/slideLayout655.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63.xml.rels><?xml version="1.0" encoding="UTF-8" standalone="yes"?>
<Relationships xmlns="http://schemas.openxmlformats.org/package/2006/relationships"><Relationship Id="rId3" Type="http://schemas.openxmlformats.org/officeDocument/2006/relationships/slideLayout" Target="../slideLayouts/slideLayout659.xml"/><Relationship Id="rId2" Type="http://schemas.openxmlformats.org/officeDocument/2006/relationships/slideLayout" Target="../slideLayouts/slideLayout658.xml"/><Relationship Id="rId1" Type="http://schemas.openxmlformats.org/officeDocument/2006/relationships/slideLayout" Target="../slideLayouts/slideLayout657.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63.xml"/></Relationships>
</file>

<file path=ppt/slideMasters/_rels/slideMaster264.xml.rels><?xml version="1.0" encoding="UTF-8" standalone="yes"?>
<Relationships xmlns="http://schemas.openxmlformats.org/package/2006/relationships"><Relationship Id="rId3" Type="http://schemas.openxmlformats.org/officeDocument/2006/relationships/theme" Target="../theme/theme264.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65.xml.rels><?xml version="1.0" encoding="UTF-8" standalone="yes"?>
<Relationships xmlns="http://schemas.openxmlformats.org/package/2006/relationships"><Relationship Id="rId3" Type="http://schemas.openxmlformats.org/officeDocument/2006/relationships/theme" Target="../theme/theme265.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66.xml.rels><?xml version="1.0" encoding="UTF-8" standalone="yes"?>
<Relationships xmlns="http://schemas.openxmlformats.org/package/2006/relationships"><Relationship Id="rId3" Type="http://schemas.openxmlformats.org/officeDocument/2006/relationships/theme" Target="../theme/theme266.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67.xml.rels><?xml version="1.0" encoding="UTF-8" standalone="yes"?>
<Relationships xmlns="http://schemas.openxmlformats.org/package/2006/relationships"><Relationship Id="rId3" Type="http://schemas.openxmlformats.org/officeDocument/2006/relationships/theme" Target="../theme/theme267.xml"/><Relationship Id="rId2" Type="http://schemas.openxmlformats.org/officeDocument/2006/relationships/slideLayout" Target="../slideLayouts/slideLayout667.xml"/><Relationship Id="rId1" Type="http://schemas.openxmlformats.org/officeDocument/2006/relationships/slideLayout" Target="../slideLayouts/slideLayout66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68.xml.rels><?xml version="1.0" encoding="UTF-8" standalone="yes"?>
<Relationships xmlns="http://schemas.openxmlformats.org/package/2006/relationships"><Relationship Id="rId3" Type="http://schemas.openxmlformats.org/officeDocument/2006/relationships/theme" Target="../theme/theme268.xml"/><Relationship Id="rId2" Type="http://schemas.openxmlformats.org/officeDocument/2006/relationships/slideLayout" Target="../slideLayouts/slideLayout669.xml"/><Relationship Id="rId1" Type="http://schemas.openxmlformats.org/officeDocument/2006/relationships/slideLayout" Target="../slideLayouts/slideLayout66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69.xml.rels><?xml version="1.0" encoding="UTF-8" standalone="yes"?>
<Relationships xmlns="http://schemas.openxmlformats.org/package/2006/relationships"><Relationship Id="rId3" Type="http://schemas.openxmlformats.org/officeDocument/2006/relationships/theme" Target="../theme/theme269.xml"/><Relationship Id="rId2" Type="http://schemas.openxmlformats.org/officeDocument/2006/relationships/slideLayout" Target="../slideLayouts/slideLayout671.xml"/><Relationship Id="rId1" Type="http://schemas.openxmlformats.org/officeDocument/2006/relationships/slideLayout" Target="../slideLayouts/slideLayout67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theme" Target="../theme/theme27.xml"/></Relationships>
</file>

<file path=ppt/slideMasters/_rels/slideMaster270.xml.rels><?xml version="1.0" encoding="UTF-8" standalone="yes"?>
<Relationships xmlns="http://schemas.openxmlformats.org/package/2006/relationships"><Relationship Id="rId3" Type="http://schemas.openxmlformats.org/officeDocument/2006/relationships/slideLayout" Target="../slideLayouts/slideLayout674.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70.xml"/></Relationships>
</file>

<file path=ppt/slideMasters/_rels/slideMaster2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1.xml"/><Relationship Id="rId1" Type="http://schemas.openxmlformats.org/officeDocument/2006/relationships/slideLayout" Target="../slideLayouts/slideLayout675.xml"/><Relationship Id="rId4" Type="http://schemas.openxmlformats.org/officeDocument/2006/relationships/image" Target="../media/image2.jpeg"/></Relationships>
</file>

<file path=ppt/slideMasters/_rels/slideMaster2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2.xml"/><Relationship Id="rId1" Type="http://schemas.openxmlformats.org/officeDocument/2006/relationships/slideLayout" Target="../slideLayouts/slideLayout676.xml"/><Relationship Id="rId4" Type="http://schemas.openxmlformats.org/officeDocument/2006/relationships/image" Target="../media/image2.jpeg"/></Relationships>
</file>

<file path=ppt/slideMasters/_rels/slideMaster2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3.xml"/><Relationship Id="rId1" Type="http://schemas.openxmlformats.org/officeDocument/2006/relationships/slideLayout" Target="../slideLayouts/slideLayout677.xml"/><Relationship Id="rId4" Type="http://schemas.openxmlformats.org/officeDocument/2006/relationships/image" Target="../media/image2.jpeg"/></Relationships>
</file>

<file path=ppt/slideMasters/_rels/slideMaster2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4.xml"/><Relationship Id="rId1" Type="http://schemas.openxmlformats.org/officeDocument/2006/relationships/slideLayout" Target="../slideLayouts/slideLayout678.xml"/><Relationship Id="rId4" Type="http://schemas.openxmlformats.org/officeDocument/2006/relationships/image" Target="../media/image2.jpeg"/></Relationships>
</file>

<file path=ppt/slideMasters/_rels/slideMaster2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5.xml"/><Relationship Id="rId1" Type="http://schemas.openxmlformats.org/officeDocument/2006/relationships/slideLayout" Target="../slideLayouts/slideLayout679.xml"/><Relationship Id="rId4" Type="http://schemas.openxmlformats.org/officeDocument/2006/relationships/image" Target="../media/image2.jpeg"/></Relationships>
</file>

<file path=ppt/slideMasters/_rels/slideMaster276.xml.rels><?xml version="1.0" encoding="UTF-8" standalone="yes"?>
<Relationships xmlns="http://schemas.openxmlformats.org/package/2006/relationships"><Relationship Id="rId3" Type="http://schemas.openxmlformats.org/officeDocument/2006/relationships/theme" Target="../theme/theme276.xml"/><Relationship Id="rId2" Type="http://schemas.openxmlformats.org/officeDocument/2006/relationships/slideLayout" Target="../slideLayouts/slideLayout681.xml"/><Relationship Id="rId1" Type="http://schemas.openxmlformats.org/officeDocument/2006/relationships/slideLayout" Target="../slideLayouts/slideLayout68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77.xml.rels><?xml version="1.0" encoding="UTF-8" standalone="yes"?>
<Relationships xmlns="http://schemas.openxmlformats.org/package/2006/relationships"><Relationship Id="rId3" Type="http://schemas.openxmlformats.org/officeDocument/2006/relationships/theme" Target="../theme/theme277.xml"/><Relationship Id="rId2" Type="http://schemas.openxmlformats.org/officeDocument/2006/relationships/slideLayout" Target="../slideLayouts/slideLayout683.xml"/><Relationship Id="rId1" Type="http://schemas.openxmlformats.org/officeDocument/2006/relationships/slideLayout" Target="../slideLayouts/slideLayout682.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78.xml.rels><?xml version="1.0" encoding="UTF-8" standalone="yes"?>
<Relationships xmlns="http://schemas.openxmlformats.org/package/2006/relationships"><Relationship Id="rId3" Type="http://schemas.openxmlformats.org/officeDocument/2006/relationships/theme" Target="../theme/theme278.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79.xml.rels><?xml version="1.0" encoding="UTF-8" standalone="yes"?>
<Relationships xmlns="http://schemas.openxmlformats.org/package/2006/relationships"><Relationship Id="rId3" Type="http://schemas.openxmlformats.org/officeDocument/2006/relationships/theme" Target="../theme/theme279.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80.xml.rels><?xml version="1.0" encoding="UTF-8" standalone="yes"?>
<Relationships xmlns="http://schemas.openxmlformats.org/package/2006/relationships"><Relationship Id="rId3" Type="http://schemas.openxmlformats.org/officeDocument/2006/relationships/slideLayout" Target="../slideLayouts/slideLayout690.xml"/><Relationship Id="rId2" Type="http://schemas.openxmlformats.org/officeDocument/2006/relationships/slideLayout" Target="../slideLayouts/slideLayout689.xml"/><Relationship Id="rId1" Type="http://schemas.openxmlformats.org/officeDocument/2006/relationships/slideLayout" Target="../slideLayouts/slideLayout68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80.xml"/></Relationships>
</file>

<file path=ppt/slideMasters/_rels/slideMaster2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81.xml"/><Relationship Id="rId1" Type="http://schemas.openxmlformats.org/officeDocument/2006/relationships/slideLayout" Target="../slideLayouts/slideLayout691.xml"/><Relationship Id="rId4" Type="http://schemas.openxmlformats.org/officeDocument/2006/relationships/image" Target="../media/image2.jpeg"/></Relationships>
</file>

<file path=ppt/slideMasters/_rels/slideMaster282.xml.rels><?xml version="1.0" encoding="UTF-8" standalone="yes"?>
<Relationships xmlns="http://schemas.openxmlformats.org/package/2006/relationships"><Relationship Id="rId3" Type="http://schemas.openxmlformats.org/officeDocument/2006/relationships/theme" Target="../theme/theme282.xml"/><Relationship Id="rId2" Type="http://schemas.openxmlformats.org/officeDocument/2006/relationships/slideLayout" Target="../slideLayouts/slideLayout693.xml"/><Relationship Id="rId1" Type="http://schemas.openxmlformats.org/officeDocument/2006/relationships/slideLayout" Target="../slideLayouts/slideLayout692.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83.xml.rels><?xml version="1.0" encoding="UTF-8" standalone="yes"?>
<Relationships xmlns="http://schemas.openxmlformats.org/package/2006/relationships"><Relationship Id="rId3" Type="http://schemas.openxmlformats.org/officeDocument/2006/relationships/theme" Target="../theme/theme283.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84.xml"/><Relationship Id="rId1" Type="http://schemas.openxmlformats.org/officeDocument/2006/relationships/slideLayout" Target="../slideLayouts/slideLayout696.xml"/><Relationship Id="rId4" Type="http://schemas.openxmlformats.org/officeDocument/2006/relationships/image" Target="../media/image2.jpeg"/></Relationships>
</file>

<file path=ppt/slideMasters/_rels/slideMaster285.xml.rels><?xml version="1.0" encoding="UTF-8" standalone="yes"?>
<Relationships xmlns="http://schemas.openxmlformats.org/package/2006/relationships"><Relationship Id="rId3" Type="http://schemas.openxmlformats.org/officeDocument/2006/relationships/theme" Target="../theme/theme285.xml"/><Relationship Id="rId2" Type="http://schemas.openxmlformats.org/officeDocument/2006/relationships/slideLayout" Target="../slideLayouts/slideLayout698.xml"/><Relationship Id="rId1" Type="http://schemas.openxmlformats.org/officeDocument/2006/relationships/slideLayout" Target="../slideLayouts/slideLayout697.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86.xml.rels><?xml version="1.0" encoding="UTF-8" standalone="yes"?>
<Relationships xmlns="http://schemas.openxmlformats.org/package/2006/relationships"><Relationship Id="rId3" Type="http://schemas.openxmlformats.org/officeDocument/2006/relationships/theme" Target="../theme/theme286.xml"/><Relationship Id="rId2" Type="http://schemas.openxmlformats.org/officeDocument/2006/relationships/slideLayout" Target="../slideLayouts/slideLayout700.xml"/><Relationship Id="rId1" Type="http://schemas.openxmlformats.org/officeDocument/2006/relationships/slideLayout" Target="../slideLayouts/slideLayout699.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87.xml.rels><?xml version="1.0" encoding="UTF-8" standalone="yes"?>
<Relationships xmlns="http://schemas.openxmlformats.org/package/2006/relationships"><Relationship Id="rId3" Type="http://schemas.openxmlformats.org/officeDocument/2006/relationships/slideLayout" Target="../slideLayouts/slideLayout703.xml"/><Relationship Id="rId2" Type="http://schemas.openxmlformats.org/officeDocument/2006/relationships/slideLayout" Target="../slideLayouts/slideLayout702.xml"/><Relationship Id="rId1" Type="http://schemas.openxmlformats.org/officeDocument/2006/relationships/slideLayout" Target="../slideLayouts/slideLayout70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87.xml"/></Relationships>
</file>

<file path=ppt/slideMasters/_rels/slideMaster288.xml.rels><?xml version="1.0" encoding="UTF-8" standalone="yes"?>
<Relationships xmlns="http://schemas.openxmlformats.org/package/2006/relationships"><Relationship Id="rId3" Type="http://schemas.openxmlformats.org/officeDocument/2006/relationships/theme" Target="../theme/theme288.xml"/><Relationship Id="rId2" Type="http://schemas.openxmlformats.org/officeDocument/2006/relationships/slideLayout" Target="../slideLayouts/slideLayout705.xml"/><Relationship Id="rId1" Type="http://schemas.openxmlformats.org/officeDocument/2006/relationships/slideLayout" Target="../slideLayouts/slideLayout70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89.xml.rels><?xml version="1.0" encoding="UTF-8" standalone="yes"?>
<Relationships xmlns="http://schemas.openxmlformats.org/package/2006/relationships"><Relationship Id="rId3" Type="http://schemas.openxmlformats.org/officeDocument/2006/relationships/theme" Target="../theme/theme289.xml"/><Relationship Id="rId2" Type="http://schemas.openxmlformats.org/officeDocument/2006/relationships/slideLayout" Target="../slideLayouts/slideLayout707.xml"/><Relationship Id="rId1" Type="http://schemas.openxmlformats.org/officeDocument/2006/relationships/slideLayout" Target="../slideLayouts/slideLayout70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90.xml.rels><?xml version="1.0" encoding="UTF-8" standalone="yes"?>
<Relationships xmlns="http://schemas.openxmlformats.org/package/2006/relationships"><Relationship Id="rId3" Type="http://schemas.openxmlformats.org/officeDocument/2006/relationships/theme" Target="../theme/theme290.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91.xml.rels><?xml version="1.0" encoding="UTF-8" standalone="yes"?>
<Relationships xmlns="http://schemas.openxmlformats.org/package/2006/relationships"><Relationship Id="rId3" Type="http://schemas.openxmlformats.org/officeDocument/2006/relationships/theme" Target="../theme/theme291.xml"/><Relationship Id="rId2" Type="http://schemas.openxmlformats.org/officeDocument/2006/relationships/slideLayout" Target="../slideLayouts/slideLayout711.xml"/><Relationship Id="rId1" Type="http://schemas.openxmlformats.org/officeDocument/2006/relationships/slideLayout" Target="../slideLayouts/slideLayout71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92.xml.rels><?xml version="1.0" encoding="UTF-8" standalone="yes"?>
<Relationships xmlns="http://schemas.openxmlformats.org/package/2006/relationships"><Relationship Id="rId3" Type="http://schemas.openxmlformats.org/officeDocument/2006/relationships/slideLayout" Target="../slideLayouts/slideLayout714.xml"/><Relationship Id="rId2" Type="http://schemas.openxmlformats.org/officeDocument/2006/relationships/slideLayout" Target="../slideLayouts/slideLayout713.xml"/><Relationship Id="rId1" Type="http://schemas.openxmlformats.org/officeDocument/2006/relationships/slideLayout" Target="../slideLayouts/slideLayout71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92.xml"/></Relationships>
</file>

<file path=ppt/slideMasters/_rels/slideMaster293.xml.rels><?xml version="1.0" encoding="UTF-8" standalone="yes"?>
<Relationships xmlns="http://schemas.openxmlformats.org/package/2006/relationships"><Relationship Id="rId3" Type="http://schemas.openxmlformats.org/officeDocument/2006/relationships/theme" Target="../theme/theme293.xml"/><Relationship Id="rId2" Type="http://schemas.openxmlformats.org/officeDocument/2006/relationships/slideLayout" Target="../slideLayouts/slideLayout716.xml"/><Relationship Id="rId1" Type="http://schemas.openxmlformats.org/officeDocument/2006/relationships/slideLayout" Target="../slideLayouts/slideLayout715.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94.xml.rels><?xml version="1.0" encoding="UTF-8" standalone="yes"?>
<Relationships xmlns="http://schemas.openxmlformats.org/package/2006/relationships"><Relationship Id="rId3" Type="http://schemas.openxmlformats.org/officeDocument/2006/relationships/theme" Target="../theme/theme294.xml"/><Relationship Id="rId2" Type="http://schemas.openxmlformats.org/officeDocument/2006/relationships/slideLayout" Target="../slideLayouts/slideLayout718.xml"/><Relationship Id="rId1" Type="http://schemas.openxmlformats.org/officeDocument/2006/relationships/slideLayout" Target="../slideLayouts/slideLayout717.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95.xml.rels><?xml version="1.0" encoding="UTF-8" standalone="yes"?>
<Relationships xmlns="http://schemas.openxmlformats.org/package/2006/relationships"><Relationship Id="rId3" Type="http://schemas.openxmlformats.org/officeDocument/2006/relationships/theme" Target="../theme/theme295.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96.xml.rels><?xml version="1.0" encoding="UTF-8" standalone="yes"?>
<Relationships xmlns="http://schemas.openxmlformats.org/package/2006/relationships"><Relationship Id="rId3" Type="http://schemas.openxmlformats.org/officeDocument/2006/relationships/theme" Target="../theme/theme296.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97.xml.rels><?xml version="1.0" encoding="UTF-8" standalone="yes"?>
<Relationships xmlns="http://schemas.openxmlformats.org/package/2006/relationships"><Relationship Id="rId3" Type="http://schemas.openxmlformats.org/officeDocument/2006/relationships/theme" Target="../theme/theme297.xml"/><Relationship Id="rId2" Type="http://schemas.openxmlformats.org/officeDocument/2006/relationships/slideLayout" Target="../slideLayouts/slideLayout724.xml"/><Relationship Id="rId1" Type="http://schemas.openxmlformats.org/officeDocument/2006/relationships/slideLayout" Target="../slideLayouts/slideLayout72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98.xml.rels><?xml version="1.0" encoding="UTF-8" standalone="yes"?>
<Relationships xmlns="http://schemas.openxmlformats.org/package/2006/relationships"><Relationship Id="rId3" Type="http://schemas.openxmlformats.org/officeDocument/2006/relationships/slideLayout" Target="../slideLayouts/slideLayout727.xml"/><Relationship Id="rId2" Type="http://schemas.openxmlformats.org/officeDocument/2006/relationships/slideLayout" Target="../slideLayouts/slideLayout726.xml"/><Relationship Id="rId1" Type="http://schemas.openxmlformats.org/officeDocument/2006/relationships/slideLayout" Target="../slideLayouts/slideLayout72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98.xml"/></Relationships>
</file>

<file path=ppt/slideMasters/_rels/slideMaster299.xml.rels><?xml version="1.0" encoding="UTF-8" standalone="yes"?>
<Relationships xmlns="http://schemas.openxmlformats.org/package/2006/relationships"><Relationship Id="rId3" Type="http://schemas.openxmlformats.org/officeDocument/2006/relationships/theme" Target="../theme/theme299.xml"/><Relationship Id="rId2" Type="http://schemas.openxmlformats.org/officeDocument/2006/relationships/slideLayout" Target="../slideLayouts/slideLayout729.xml"/><Relationship Id="rId1" Type="http://schemas.openxmlformats.org/officeDocument/2006/relationships/slideLayout" Target="../slideLayouts/slideLayout72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0.xml"/></Relationships>
</file>

<file path=ppt/slideMasters/_rels/slideMaster300.xml.rels><?xml version="1.0" encoding="UTF-8" standalone="yes"?>
<Relationships xmlns="http://schemas.openxmlformats.org/package/2006/relationships"><Relationship Id="rId3" Type="http://schemas.openxmlformats.org/officeDocument/2006/relationships/theme" Target="../theme/theme300.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01.xml.rels><?xml version="1.0" encoding="UTF-8" standalone="yes"?>
<Relationships xmlns="http://schemas.openxmlformats.org/package/2006/relationships"><Relationship Id="rId3" Type="http://schemas.openxmlformats.org/officeDocument/2006/relationships/theme" Target="../theme/theme301.xml"/><Relationship Id="rId2" Type="http://schemas.openxmlformats.org/officeDocument/2006/relationships/slideLayout" Target="../slideLayouts/slideLayout733.xml"/><Relationship Id="rId1" Type="http://schemas.openxmlformats.org/officeDocument/2006/relationships/slideLayout" Target="../slideLayouts/slideLayout732.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02.xml.rels><?xml version="1.0" encoding="UTF-8" standalone="yes"?>
<Relationships xmlns="http://schemas.openxmlformats.org/package/2006/relationships"><Relationship Id="rId3" Type="http://schemas.openxmlformats.org/officeDocument/2006/relationships/theme" Target="../theme/theme302.xml"/><Relationship Id="rId2" Type="http://schemas.openxmlformats.org/officeDocument/2006/relationships/slideLayout" Target="../slideLayouts/slideLayout735.xml"/><Relationship Id="rId1" Type="http://schemas.openxmlformats.org/officeDocument/2006/relationships/slideLayout" Target="../slideLayouts/slideLayout73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03.xml.rels><?xml version="1.0" encoding="UTF-8" standalone="yes"?>
<Relationships xmlns="http://schemas.openxmlformats.org/package/2006/relationships"><Relationship Id="rId3" Type="http://schemas.openxmlformats.org/officeDocument/2006/relationships/theme" Target="../theme/theme303.xml"/><Relationship Id="rId2" Type="http://schemas.openxmlformats.org/officeDocument/2006/relationships/slideLayout" Target="../slideLayouts/slideLayout737.xml"/><Relationship Id="rId1" Type="http://schemas.openxmlformats.org/officeDocument/2006/relationships/slideLayout" Target="../slideLayouts/slideLayout73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04.xml.rels><?xml version="1.0" encoding="UTF-8" standalone="yes"?>
<Relationships xmlns="http://schemas.openxmlformats.org/package/2006/relationships"><Relationship Id="rId3" Type="http://schemas.openxmlformats.org/officeDocument/2006/relationships/slideLayout" Target="../slideLayouts/slideLayout740.xml"/><Relationship Id="rId2" Type="http://schemas.openxmlformats.org/officeDocument/2006/relationships/slideLayout" Target="../slideLayouts/slideLayout739.xml"/><Relationship Id="rId1" Type="http://schemas.openxmlformats.org/officeDocument/2006/relationships/slideLayout" Target="../slideLayouts/slideLayout73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04.xml"/></Relationships>
</file>

<file path=ppt/slideMasters/_rels/slideMaster305.xml.rels><?xml version="1.0" encoding="UTF-8" standalone="yes"?>
<Relationships xmlns="http://schemas.openxmlformats.org/package/2006/relationships"><Relationship Id="rId3" Type="http://schemas.openxmlformats.org/officeDocument/2006/relationships/theme" Target="../theme/theme305.xml"/><Relationship Id="rId2" Type="http://schemas.openxmlformats.org/officeDocument/2006/relationships/slideLayout" Target="../slideLayouts/slideLayout742.xml"/><Relationship Id="rId1" Type="http://schemas.openxmlformats.org/officeDocument/2006/relationships/slideLayout" Target="../slideLayouts/slideLayout74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06.xml.rels><?xml version="1.0" encoding="UTF-8" standalone="yes"?>
<Relationships xmlns="http://schemas.openxmlformats.org/package/2006/relationships"><Relationship Id="rId3" Type="http://schemas.openxmlformats.org/officeDocument/2006/relationships/theme" Target="../theme/theme306.xml"/><Relationship Id="rId2" Type="http://schemas.openxmlformats.org/officeDocument/2006/relationships/slideLayout" Target="../slideLayouts/slideLayout744.xml"/><Relationship Id="rId1" Type="http://schemas.openxmlformats.org/officeDocument/2006/relationships/slideLayout" Target="../slideLayouts/slideLayout74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07.xml.rels><?xml version="1.0" encoding="UTF-8" standalone="yes"?>
<Relationships xmlns="http://schemas.openxmlformats.org/package/2006/relationships"><Relationship Id="rId3" Type="http://schemas.openxmlformats.org/officeDocument/2006/relationships/theme" Target="../theme/theme307.xml"/><Relationship Id="rId2" Type="http://schemas.openxmlformats.org/officeDocument/2006/relationships/slideLayout" Target="../slideLayouts/slideLayout746.xml"/><Relationship Id="rId1" Type="http://schemas.openxmlformats.org/officeDocument/2006/relationships/slideLayout" Target="../slideLayouts/slideLayout745.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08.xml.rels><?xml version="1.0" encoding="UTF-8" standalone="yes"?>
<Relationships xmlns="http://schemas.openxmlformats.org/package/2006/relationships"><Relationship Id="rId3" Type="http://schemas.openxmlformats.org/officeDocument/2006/relationships/theme" Target="../theme/theme308.xml"/><Relationship Id="rId2" Type="http://schemas.openxmlformats.org/officeDocument/2006/relationships/slideLayout" Target="../slideLayouts/slideLayout748.xml"/><Relationship Id="rId1" Type="http://schemas.openxmlformats.org/officeDocument/2006/relationships/slideLayout" Target="../slideLayouts/slideLayout747.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09.xml.rels><?xml version="1.0" encoding="UTF-8" standalone="yes"?>
<Relationships xmlns="http://schemas.openxmlformats.org/package/2006/relationships"><Relationship Id="rId3" Type="http://schemas.openxmlformats.org/officeDocument/2006/relationships/theme" Target="../theme/theme309.xml"/><Relationship Id="rId2" Type="http://schemas.openxmlformats.org/officeDocument/2006/relationships/slideLayout" Target="../slideLayouts/slideLayout750.xml"/><Relationship Id="rId1" Type="http://schemas.openxmlformats.org/officeDocument/2006/relationships/slideLayout" Target="../slideLayouts/slideLayout749.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1.xml"/></Relationships>
</file>

<file path=ppt/slideMasters/_rels/slideMaster310.xml.rels><?xml version="1.0" encoding="UTF-8" standalone="yes"?>
<Relationships xmlns="http://schemas.openxmlformats.org/package/2006/relationships"><Relationship Id="rId3" Type="http://schemas.openxmlformats.org/officeDocument/2006/relationships/slideLayout" Target="../slideLayouts/slideLayout753.xml"/><Relationship Id="rId2" Type="http://schemas.openxmlformats.org/officeDocument/2006/relationships/slideLayout" Target="../slideLayouts/slideLayout752.xml"/><Relationship Id="rId1" Type="http://schemas.openxmlformats.org/officeDocument/2006/relationships/slideLayout" Target="../slideLayouts/slideLayout75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10.xml"/></Relationships>
</file>

<file path=ppt/slideMasters/_rels/slideMaster3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theme" Target="../theme/theme311.xml"/></Relationships>
</file>

<file path=ppt/slideMasters/_rels/slideMaster312.xml.rels><?xml version="1.0" encoding="UTF-8" standalone="yes"?>
<Relationships xmlns="http://schemas.openxmlformats.org/package/2006/relationships"><Relationship Id="rId3" Type="http://schemas.openxmlformats.org/officeDocument/2006/relationships/theme" Target="../theme/theme312.xml"/><Relationship Id="rId2" Type="http://schemas.openxmlformats.org/officeDocument/2006/relationships/slideLayout" Target="../slideLayouts/slideLayout755.xml"/><Relationship Id="rId1" Type="http://schemas.openxmlformats.org/officeDocument/2006/relationships/slideLayout" Target="../slideLayouts/slideLayout75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13.xml.rels><?xml version="1.0" encoding="UTF-8" standalone="yes"?>
<Relationships xmlns="http://schemas.openxmlformats.org/package/2006/relationships"><Relationship Id="rId3" Type="http://schemas.openxmlformats.org/officeDocument/2006/relationships/theme" Target="../theme/theme313.xml"/><Relationship Id="rId2" Type="http://schemas.openxmlformats.org/officeDocument/2006/relationships/slideLayout" Target="../slideLayouts/slideLayout757.xml"/><Relationship Id="rId1" Type="http://schemas.openxmlformats.org/officeDocument/2006/relationships/slideLayout" Target="../slideLayouts/slideLayout75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14.xml.rels><?xml version="1.0" encoding="UTF-8" standalone="yes"?>
<Relationships xmlns="http://schemas.openxmlformats.org/package/2006/relationships"><Relationship Id="rId3" Type="http://schemas.openxmlformats.org/officeDocument/2006/relationships/theme" Target="../theme/theme314.xml"/><Relationship Id="rId2" Type="http://schemas.openxmlformats.org/officeDocument/2006/relationships/slideLayout" Target="../slideLayouts/slideLayout759.xml"/><Relationship Id="rId1" Type="http://schemas.openxmlformats.org/officeDocument/2006/relationships/slideLayout" Target="../slideLayouts/slideLayout75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15.xml.rels><?xml version="1.0" encoding="UTF-8" standalone="yes"?>
<Relationships xmlns="http://schemas.openxmlformats.org/package/2006/relationships"><Relationship Id="rId3" Type="http://schemas.openxmlformats.org/officeDocument/2006/relationships/theme" Target="../theme/theme315.xml"/><Relationship Id="rId2" Type="http://schemas.openxmlformats.org/officeDocument/2006/relationships/slideLayout" Target="../slideLayouts/slideLayout761.xml"/><Relationship Id="rId1" Type="http://schemas.openxmlformats.org/officeDocument/2006/relationships/slideLayout" Target="../slideLayouts/slideLayout76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16.xml.rels><?xml version="1.0" encoding="UTF-8" standalone="yes"?>
<Relationships xmlns="http://schemas.openxmlformats.org/package/2006/relationships"><Relationship Id="rId3" Type="http://schemas.openxmlformats.org/officeDocument/2006/relationships/theme" Target="../theme/theme316.xml"/><Relationship Id="rId2" Type="http://schemas.openxmlformats.org/officeDocument/2006/relationships/slideLayout" Target="../slideLayouts/slideLayout763.xml"/><Relationship Id="rId1" Type="http://schemas.openxmlformats.org/officeDocument/2006/relationships/slideLayout" Target="../slideLayouts/slideLayout762.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17.xml.rels><?xml version="1.0" encoding="UTF-8" standalone="yes"?>
<Relationships xmlns="http://schemas.openxmlformats.org/package/2006/relationships"><Relationship Id="rId3" Type="http://schemas.openxmlformats.org/officeDocument/2006/relationships/slideLayout" Target="../slideLayouts/slideLayout766.xml"/><Relationship Id="rId2" Type="http://schemas.openxmlformats.org/officeDocument/2006/relationships/slideLayout" Target="../slideLayouts/slideLayout765.xml"/><Relationship Id="rId1" Type="http://schemas.openxmlformats.org/officeDocument/2006/relationships/slideLayout" Target="../slideLayouts/slideLayout76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17.xml"/></Relationships>
</file>

<file path=ppt/slideMasters/_rels/slideMaster318.xml.rels><?xml version="1.0" encoding="UTF-8" standalone="yes"?>
<Relationships xmlns="http://schemas.openxmlformats.org/package/2006/relationships"><Relationship Id="rId3" Type="http://schemas.openxmlformats.org/officeDocument/2006/relationships/theme" Target="../theme/theme318.xml"/><Relationship Id="rId2" Type="http://schemas.openxmlformats.org/officeDocument/2006/relationships/slideLayout" Target="../slideLayouts/slideLayout768.xml"/><Relationship Id="rId1" Type="http://schemas.openxmlformats.org/officeDocument/2006/relationships/slideLayout" Target="../slideLayouts/slideLayout767.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19.xml.rels><?xml version="1.0" encoding="UTF-8" standalone="yes"?>
<Relationships xmlns="http://schemas.openxmlformats.org/package/2006/relationships"><Relationship Id="rId3" Type="http://schemas.openxmlformats.org/officeDocument/2006/relationships/theme" Target="../theme/theme319.xml"/><Relationship Id="rId2" Type="http://schemas.openxmlformats.org/officeDocument/2006/relationships/slideLayout" Target="../slideLayouts/slideLayout770.xml"/><Relationship Id="rId1" Type="http://schemas.openxmlformats.org/officeDocument/2006/relationships/slideLayout" Target="../slideLayouts/slideLayout769.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2.xml.rels><?xml version="1.0" encoding="UTF-8" standalone="yes"?>
<Relationships xmlns="http://schemas.openxmlformats.org/package/2006/relationships"><Relationship Id="rId3" Type="http://schemas.openxmlformats.org/officeDocument/2006/relationships/theme" Target="../theme/theme32.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20.xml.rels><?xml version="1.0" encoding="UTF-8" standalone="yes"?>
<Relationships xmlns="http://schemas.openxmlformats.org/package/2006/relationships"><Relationship Id="rId3" Type="http://schemas.openxmlformats.org/officeDocument/2006/relationships/theme" Target="../theme/theme320.xml"/><Relationship Id="rId2" Type="http://schemas.openxmlformats.org/officeDocument/2006/relationships/slideLayout" Target="../slideLayouts/slideLayout772.xml"/><Relationship Id="rId1" Type="http://schemas.openxmlformats.org/officeDocument/2006/relationships/slideLayout" Target="../slideLayouts/slideLayout77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21.xml.rels><?xml version="1.0" encoding="UTF-8" standalone="yes"?>
<Relationships xmlns="http://schemas.openxmlformats.org/package/2006/relationships"><Relationship Id="rId3" Type="http://schemas.openxmlformats.org/officeDocument/2006/relationships/theme" Target="../theme/theme321.xml"/><Relationship Id="rId2" Type="http://schemas.openxmlformats.org/officeDocument/2006/relationships/slideLayout" Target="../slideLayouts/slideLayout774.xml"/><Relationship Id="rId1" Type="http://schemas.openxmlformats.org/officeDocument/2006/relationships/slideLayout" Target="../slideLayouts/slideLayout77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22.xml.rels><?xml version="1.0" encoding="UTF-8" standalone="yes"?>
<Relationships xmlns="http://schemas.openxmlformats.org/package/2006/relationships"><Relationship Id="rId3" Type="http://schemas.openxmlformats.org/officeDocument/2006/relationships/theme" Target="../theme/theme322.xml"/><Relationship Id="rId2" Type="http://schemas.openxmlformats.org/officeDocument/2006/relationships/slideLayout" Target="../slideLayouts/slideLayout776.xml"/><Relationship Id="rId1" Type="http://schemas.openxmlformats.org/officeDocument/2006/relationships/slideLayout" Target="../slideLayouts/slideLayout775.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23.xml.rels><?xml version="1.0" encoding="UTF-8" standalone="yes"?>
<Relationships xmlns="http://schemas.openxmlformats.org/package/2006/relationships"><Relationship Id="rId3" Type="http://schemas.openxmlformats.org/officeDocument/2006/relationships/slideLayout" Target="../slideLayouts/slideLayout779.xml"/><Relationship Id="rId2" Type="http://schemas.openxmlformats.org/officeDocument/2006/relationships/slideLayout" Target="../slideLayouts/slideLayout778.xml"/><Relationship Id="rId1" Type="http://schemas.openxmlformats.org/officeDocument/2006/relationships/slideLayout" Target="../slideLayouts/slideLayout777.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23.xml"/></Relationships>
</file>

<file path=ppt/slideMasters/_rels/slideMaster324.xml.rels><?xml version="1.0" encoding="UTF-8" standalone="yes"?>
<Relationships xmlns="http://schemas.openxmlformats.org/package/2006/relationships"><Relationship Id="rId3" Type="http://schemas.openxmlformats.org/officeDocument/2006/relationships/theme" Target="../theme/theme324.xml"/><Relationship Id="rId2" Type="http://schemas.openxmlformats.org/officeDocument/2006/relationships/slideLayout" Target="../slideLayouts/slideLayout781.xml"/><Relationship Id="rId1" Type="http://schemas.openxmlformats.org/officeDocument/2006/relationships/slideLayout" Target="../slideLayouts/slideLayout78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25.xml.rels><?xml version="1.0" encoding="UTF-8" standalone="yes"?>
<Relationships xmlns="http://schemas.openxmlformats.org/package/2006/relationships"><Relationship Id="rId3" Type="http://schemas.openxmlformats.org/officeDocument/2006/relationships/theme" Target="../theme/theme325.xml"/><Relationship Id="rId2" Type="http://schemas.openxmlformats.org/officeDocument/2006/relationships/slideLayout" Target="../slideLayouts/slideLayout783.xml"/><Relationship Id="rId1" Type="http://schemas.openxmlformats.org/officeDocument/2006/relationships/slideLayout" Target="../slideLayouts/slideLayout782.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26.xml.rels><?xml version="1.0" encoding="UTF-8" standalone="yes"?>
<Relationships xmlns="http://schemas.openxmlformats.org/package/2006/relationships"><Relationship Id="rId3" Type="http://schemas.openxmlformats.org/officeDocument/2006/relationships/theme" Target="../theme/theme326.xml"/><Relationship Id="rId2" Type="http://schemas.openxmlformats.org/officeDocument/2006/relationships/slideLayout" Target="../slideLayouts/slideLayout785.xml"/><Relationship Id="rId1" Type="http://schemas.openxmlformats.org/officeDocument/2006/relationships/slideLayout" Target="../slideLayouts/slideLayout78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27.xml.rels><?xml version="1.0" encoding="UTF-8" standalone="yes"?>
<Relationships xmlns="http://schemas.openxmlformats.org/package/2006/relationships"><Relationship Id="rId3" Type="http://schemas.openxmlformats.org/officeDocument/2006/relationships/theme" Target="../theme/theme327.xml"/><Relationship Id="rId2" Type="http://schemas.openxmlformats.org/officeDocument/2006/relationships/slideLayout" Target="../slideLayouts/slideLayout787.xml"/><Relationship Id="rId1" Type="http://schemas.openxmlformats.org/officeDocument/2006/relationships/slideLayout" Target="../slideLayouts/slideLayout78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28.xml.rels><?xml version="1.0" encoding="UTF-8" standalone="yes"?>
<Relationships xmlns="http://schemas.openxmlformats.org/package/2006/relationships"><Relationship Id="rId3" Type="http://schemas.openxmlformats.org/officeDocument/2006/relationships/theme" Target="../theme/theme328.xml"/><Relationship Id="rId2" Type="http://schemas.openxmlformats.org/officeDocument/2006/relationships/slideLayout" Target="../slideLayouts/slideLayout789.xml"/><Relationship Id="rId1" Type="http://schemas.openxmlformats.org/officeDocument/2006/relationships/slideLayout" Target="../slideLayouts/slideLayout78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29.xml.rels><?xml version="1.0" encoding="UTF-8" standalone="yes"?>
<Relationships xmlns="http://schemas.openxmlformats.org/package/2006/relationships"><Relationship Id="rId3" Type="http://schemas.openxmlformats.org/officeDocument/2006/relationships/slideLayout" Target="../slideLayouts/slideLayout792.xml"/><Relationship Id="rId2" Type="http://schemas.openxmlformats.org/officeDocument/2006/relationships/slideLayout" Target="../slideLayouts/slideLayout791.xml"/><Relationship Id="rId1" Type="http://schemas.openxmlformats.org/officeDocument/2006/relationships/slideLayout" Target="../slideLayouts/slideLayout790.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29.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3.xml"/></Relationships>
</file>

<file path=ppt/slideMasters/_rels/slideMaster3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theme" Target="../theme/theme330.xml"/></Relationships>
</file>

<file path=ppt/slideMasters/_rels/slideMaster331.xml.rels><?xml version="1.0" encoding="UTF-8" standalone="yes"?>
<Relationships xmlns="http://schemas.openxmlformats.org/package/2006/relationships"><Relationship Id="rId3" Type="http://schemas.openxmlformats.org/officeDocument/2006/relationships/theme" Target="../theme/theme331.xml"/><Relationship Id="rId2" Type="http://schemas.openxmlformats.org/officeDocument/2006/relationships/slideLayout" Target="../slideLayouts/slideLayout794.xml"/><Relationship Id="rId1" Type="http://schemas.openxmlformats.org/officeDocument/2006/relationships/slideLayout" Target="../slideLayouts/slideLayout79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32.xml.rels><?xml version="1.0" encoding="UTF-8" standalone="yes"?>
<Relationships xmlns="http://schemas.openxmlformats.org/package/2006/relationships"><Relationship Id="rId3" Type="http://schemas.openxmlformats.org/officeDocument/2006/relationships/theme" Target="../theme/theme332.xml"/><Relationship Id="rId2" Type="http://schemas.openxmlformats.org/officeDocument/2006/relationships/slideLayout" Target="../slideLayouts/slideLayout796.xml"/><Relationship Id="rId1" Type="http://schemas.openxmlformats.org/officeDocument/2006/relationships/slideLayout" Target="../slideLayouts/slideLayout795.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33.xml.rels><?xml version="1.0" encoding="UTF-8" standalone="yes"?>
<Relationships xmlns="http://schemas.openxmlformats.org/package/2006/relationships"><Relationship Id="rId3" Type="http://schemas.openxmlformats.org/officeDocument/2006/relationships/theme" Target="../theme/theme333.xml"/><Relationship Id="rId2" Type="http://schemas.openxmlformats.org/officeDocument/2006/relationships/slideLayout" Target="../slideLayouts/slideLayout798.xml"/><Relationship Id="rId1" Type="http://schemas.openxmlformats.org/officeDocument/2006/relationships/slideLayout" Target="../slideLayouts/slideLayout797.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34.xml"/><Relationship Id="rId1" Type="http://schemas.openxmlformats.org/officeDocument/2006/relationships/slideLayout" Target="../slideLayouts/slideLayout799.xml"/><Relationship Id="rId4" Type="http://schemas.openxmlformats.org/officeDocument/2006/relationships/image" Target="../media/image2.jpeg"/></Relationships>
</file>

<file path=ppt/slideMasters/_rels/slideMaster335.xml.rels><?xml version="1.0" encoding="UTF-8" standalone="yes"?>
<Relationships xmlns="http://schemas.openxmlformats.org/package/2006/relationships"><Relationship Id="rId3" Type="http://schemas.openxmlformats.org/officeDocument/2006/relationships/theme" Target="../theme/theme335.xml"/><Relationship Id="rId2" Type="http://schemas.openxmlformats.org/officeDocument/2006/relationships/slideLayout" Target="../slideLayouts/slideLayout801.xml"/><Relationship Id="rId1" Type="http://schemas.openxmlformats.org/officeDocument/2006/relationships/slideLayout" Target="../slideLayouts/slideLayout80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36.xml.rels><?xml version="1.0" encoding="UTF-8" standalone="yes"?>
<Relationships xmlns="http://schemas.openxmlformats.org/package/2006/relationships"><Relationship Id="rId3" Type="http://schemas.openxmlformats.org/officeDocument/2006/relationships/slideLayout" Target="../slideLayouts/slideLayout804.xml"/><Relationship Id="rId2" Type="http://schemas.openxmlformats.org/officeDocument/2006/relationships/slideLayout" Target="../slideLayouts/slideLayout803.xml"/><Relationship Id="rId1" Type="http://schemas.openxmlformats.org/officeDocument/2006/relationships/slideLayout" Target="../slideLayouts/slideLayout80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36.xml"/></Relationships>
</file>

<file path=ppt/slideMasters/_rels/slideMaster337.xml.rels><?xml version="1.0" encoding="UTF-8" standalone="yes"?>
<Relationships xmlns="http://schemas.openxmlformats.org/package/2006/relationships"><Relationship Id="rId3" Type="http://schemas.openxmlformats.org/officeDocument/2006/relationships/slideLayout" Target="../slideLayouts/slideLayout807.xml"/><Relationship Id="rId2" Type="http://schemas.openxmlformats.org/officeDocument/2006/relationships/slideLayout" Target="../slideLayouts/slideLayout806.xml"/><Relationship Id="rId1" Type="http://schemas.openxmlformats.org/officeDocument/2006/relationships/slideLayout" Target="../slideLayouts/slideLayout805.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theme" Target="../theme/theme337.xml"/></Relationships>
</file>

<file path=ppt/slideMasters/_rels/slideMaster338.xml.rels><?xml version="1.0" encoding="UTF-8" standalone="yes"?>
<Relationships xmlns="http://schemas.openxmlformats.org/package/2006/relationships"><Relationship Id="rId3" Type="http://schemas.openxmlformats.org/officeDocument/2006/relationships/theme" Target="../theme/theme338.xml"/><Relationship Id="rId2" Type="http://schemas.openxmlformats.org/officeDocument/2006/relationships/slideLayout" Target="../slideLayouts/slideLayout809.xml"/><Relationship Id="rId1" Type="http://schemas.openxmlformats.org/officeDocument/2006/relationships/slideLayout" Target="../slideLayouts/slideLayout808.xml"/></Relationships>
</file>

<file path=ppt/slideMasters/_rels/slideMaster339.xml.rels><?xml version="1.0" encoding="UTF-8" standalone="yes"?>
<Relationships xmlns="http://schemas.openxmlformats.org/package/2006/relationships"><Relationship Id="rId8" Type="http://schemas.openxmlformats.org/officeDocument/2006/relationships/slideLayout" Target="../slideLayouts/slideLayout817.xml"/><Relationship Id="rId3" Type="http://schemas.openxmlformats.org/officeDocument/2006/relationships/slideLayout" Target="../slideLayouts/slideLayout812.xml"/><Relationship Id="rId7" Type="http://schemas.openxmlformats.org/officeDocument/2006/relationships/slideLayout" Target="../slideLayouts/slideLayout816.xml"/><Relationship Id="rId12" Type="http://schemas.openxmlformats.org/officeDocument/2006/relationships/theme" Target="../theme/theme339.xml"/><Relationship Id="rId2" Type="http://schemas.openxmlformats.org/officeDocument/2006/relationships/slideLayout" Target="../slideLayouts/slideLayout811.xml"/><Relationship Id="rId1" Type="http://schemas.openxmlformats.org/officeDocument/2006/relationships/slideLayout" Target="../slideLayouts/slideLayout810.xml"/><Relationship Id="rId6" Type="http://schemas.openxmlformats.org/officeDocument/2006/relationships/slideLayout" Target="../slideLayouts/slideLayout815.xml"/><Relationship Id="rId11" Type="http://schemas.openxmlformats.org/officeDocument/2006/relationships/slideLayout" Target="../slideLayouts/slideLayout820.xml"/><Relationship Id="rId5" Type="http://schemas.openxmlformats.org/officeDocument/2006/relationships/slideLayout" Target="../slideLayouts/slideLayout814.xml"/><Relationship Id="rId10" Type="http://schemas.openxmlformats.org/officeDocument/2006/relationships/slideLayout" Target="../slideLayouts/slideLayout819.xml"/><Relationship Id="rId4" Type="http://schemas.openxmlformats.org/officeDocument/2006/relationships/slideLayout" Target="../slideLayouts/slideLayout813.xml"/><Relationship Id="rId9" Type="http://schemas.openxmlformats.org/officeDocument/2006/relationships/slideLayout" Target="../slideLayouts/slideLayout818.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4.xml"/></Relationships>
</file>

<file path=ppt/slideMasters/_rels/slideMaster340.xml.rels><?xml version="1.0" encoding="UTF-8" standalone="yes"?>
<Relationships xmlns="http://schemas.openxmlformats.org/package/2006/relationships"><Relationship Id="rId3" Type="http://schemas.openxmlformats.org/officeDocument/2006/relationships/slideLayout" Target="../slideLayouts/slideLayout823.xml"/><Relationship Id="rId2" Type="http://schemas.openxmlformats.org/officeDocument/2006/relationships/slideLayout" Target="../slideLayouts/slideLayout822.xml"/><Relationship Id="rId1" Type="http://schemas.openxmlformats.org/officeDocument/2006/relationships/slideLayout" Target="../slideLayouts/slideLayout82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theme" Target="../theme/theme340.xml"/></Relationships>
</file>

<file path=ppt/slideMasters/_rels/slideMaster341.xml.rels><?xml version="1.0" encoding="UTF-8" standalone="yes"?>
<Relationships xmlns="http://schemas.openxmlformats.org/package/2006/relationships"><Relationship Id="rId3" Type="http://schemas.openxmlformats.org/officeDocument/2006/relationships/theme" Target="../theme/theme341.xml"/><Relationship Id="rId2" Type="http://schemas.openxmlformats.org/officeDocument/2006/relationships/slideLayout" Target="../slideLayouts/slideLayout825.xml"/><Relationship Id="rId1" Type="http://schemas.openxmlformats.org/officeDocument/2006/relationships/slideLayout" Target="../slideLayouts/slideLayout82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42.xml.rels><?xml version="1.0" encoding="UTF-8" standalone="yes"?>
<Relationships xmlns="http://schemas.openxmlformats.org/package/2006/relationships"><Relationship Id="rId3" Type="http://schemas.openxmlformats.org/officeDocument/2006/relationships/theme" Target="../theme/theme342.xml"/><Relationship Id="rId2" Type="http://schemas.openxmlformats.org/officeDocument/2006/relationships/slideLayout" Target="../slideLayouts/slideLayout827.xml"/><Relationship Id="rId1" Type="http://schemas.openxmlformats.org/officeDocument/2006/relationships/slideLayout" Target="../slideLayouts/slideLayout82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43.xml.rels><?xml version="1.0" encoding="UTF-8" standalone="yes"?>
<Relationships xmlns="http://schemas.openxmlformats.org/package/2006/relationships"><Relationship Id="rId3" Type="http://schemas.openxmlformats.org/officeDocument/2006/relationships/theme" Target="../theme/theme343.xml"/><Relationship Id="rId2" Type="http://schemas.openxmlformats.org/officeDocument/2006/relationships/slideLayout" Target="../slideLayouts/slideLayout829.xml"/><Relationship Id="rId1" Type="http://schemas.openxmlformats.org/officeDocument/2006/relationships/slideLayout" Target="../slideLayouts/slideLayout82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44.xml.rels><?xml version="1.0" encoding="UTF-8" standalone="yes"?>
<Relationships xmlns="http://schemas.openxmlformats.org/package/2006/relationships"><Relationship Id="rId3" Type="http://schemas.openxmlformats.org/officeDocument/2006/relationships/theme" Target="../theme/theme344.xml"/><Relationship Id="rId2" Type="http://schemas.openxmlformats.org/officeDocument/2006/relationships/slideLayout" Target="../slideLayouts/slideLayout831.xml"/><Relationship Id="rId1" Type="http://schemas.openxmlformats.org/officeDocument/2006/relationships/slideLayout" Target="../slideLayouts/slideLayout83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45.xml.rels><?xml version="1.0" encoding="UTF-8" standalone="yes"?>
<Relationships xmlns="http://schemas.openxmlformats.org/package/2006/relationships"><Relationship Id="rId3" Type="http://schemas.openxmlformats.org/officeDocument/2006/relationships/slideLayout" Target="../slideLayouts/slideLayout834.xml"/><Relationship Id="rId2" Type="http://schemas.openxmlformats.org/officeDocument/2006/relationships/slideLayout" Target="../slideLayouts/slideLayout833.xml"/><Relationship Id="rId1" Type="http://schemas.openxmlformats.org/officeDocument/2006/relationships/slideLayout" Target="../slideLayouts/slideLayout83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45.xml"/></Relationships>
</file>

<file path=ppt/slideMasters/_rels/slideMaster3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46.xml"/><Relationship Id="rId1" Type="http://schemas.openxmlformats.org/officeDocument/2006/relationships/slideLayout" Target="../slideLayouts/slideLayout835.xml"/><Relationship Id="rId4" Type="http://schemas.openxmlformats.org/officeDocument/2006/relationships/image" Target="../media/image2.jpeg"/></Relationships>
</file>

<file path=ppt/slideMasters/_rels/slideMaster3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47.xml"/><Relationship Id="rId1" Type="http://schemas.openxmlformats.org/officeDocument/2006/relationships/slideLayout" Target="../slideLayouts/slideLayout836.xml"/><Relationship Id="rId4" Type="http://schemas.openxmlformats.org/officeDocument/2006/relationships/image" Target="../media/image2.jpeg"/></Relationships>
</file>

<file path=ppt/slideMasters/_rels/slideMaster348.xml.rels><?xml version="1.0" encoding="UTF-8" standalone="yes"?>
<Relationships xmlns="http://schemas.openxmlformats.org/package/2006/relationships"><Relationship Id="rId3" Type="http://schemas.openxmlformats.org/officeDocument/2006/relationships/theme" Target="../theme/theme348.xml"/><Relationship Id="rId2" Type="http://schemas.openxmlformats.org/officeDocument/2006/relationships/slideLayout" Target="../slideLayouts/slideLayout838.xml"/><Relationship Id="rId1" Type="http://schemas.openxmlformats.org/officeDocument/2006/relationships/slideLayout" Target="../slideLayouts/slideLayout837.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49.xml"/><Relationship Id="rId1" Type="http://schemas.openxmlformats.org/officeDocument/2006/relationships/slideLayout" Target="../slideLayouts/slideLayout839.xml"/><Relationship Id="rId4" Type="http://schemas.openxmlformats.org/officeDocument/2006/relationships/image" Target="../media/image2.jpeg"/></Relationships>
</file>

<file path=ppt/slideMasters/_rels/slideMaster35.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5.xml"/></Relationships>
</file>

<file path=ppt/slideMasters/_rels/slideMaster3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50.xml"/><Relationship Id="rId1" Type="http://schemas.openxmlformats.org/officeDocument/2006/relationships/slideLayout" Target="../slideLayouts/slideLayout840.xml"/><Relationship Id="rId4" Type="http://schemas.openxmlformats.org/officeDocument/2006/relationships/image" Target="../media/image2.jpeg"/></Relationships>
</file>

<file path=ppt/slideMasters/_rels/slideMaster351.xml.rels><?xml version="1.0" encoding="UTF-8" standalone="yes"?>
<Relationships xmlns="http://schemas.openxmlformats.org/package/2006/relationships"><Relationship Id="rId3" Type="http://schemas.openxmlformats.org/officeDocument/2006/relationships/theme" Target="../theme/theme351.xml"/><Relationship Id="rId2" Type="http://schemas.openxmlformats.org/officeDocument/2006/relationships/slideLayout" Target="../slideLayouts/slideLayout842.xml"/><Relationship Id="rId1" Type="http://schemas.openxmlformats.org/officeDocument/2006/relationships/slideLayout" Target="../slideLayouts/slideLayout84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352.xml.rels><?xml version="1.0" encoding="UTF-8" standalone="yes"?>
<Relationships xmlns="http://schemas.openxmlformats.org/package/2006/relationships"><Relationship Id="rId3" Type="http://schemas.openxmlformats.org/officeDocument/2006/relationships/theme" Target="../theme/theme352.xml"/><Relationship Id="rId2" Type="http://schemas.openxmlformats.org/officeDocument/2006/relationships/slideLayout" Target="../slideLayouts/slideLayout844.xml"/><Relationship Id="rId1" Type="http://schemas.openxmlformats.org/officeDocument/2006/relationships/slideLayout" Target="../slideLayouts/slideLayout843.xml"/></Relationships>
</file>

<file path=ppt/slideMasters/_rels/slideMaster3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theme" Target="../theme/theme353.xml"/></Relationships>
</file>

<file path=ppt/slideMasters/_rels/slideMaster354.xml.rels><?xml version="1.0" encoding="UTF-8" standalone="yes"?>
<Relationships xmlns="http://schemas.openxmlformats.org/package/2006/relationships"><Relationship Id="rId8" Type="http://schemas.openxmlformats.org/officeDocument/2006/relationships/slideLayout" Target="../slideLayouts/slideLayout852.xml"/><Relationship Id="rId3" Type="http://schemas.openxmlformats.org/officeDocument/2006/relationships/slideLayout" Target="../slideLayouts/slideLayout847.xml"/><Relationship Id="rId7" Type="http://schemas.openxmlformats.org/officeDocument/2006/relationships/slideLayout" Target="../slideLayouts/slideLayout851.xml"/><Relationship Id="rId2" Type="http://schemas.openxmlformats.org/officeDocument/2006/relationships/slideLayout" Target="../slideLayouts/slideLayout846.xml"/><Relationship Id="rId1" Type="http://schemas.openxmlformats.org/officeDocument/2006/relationships/slideLayout" Target="../slideLayouts/slideLayout845.xml"/><Relationship Id="rId6" Type="http://schemas.openxmlformats.org/officeDocument/2006/relationships/slideLayout" Target="../slideLayouts/slideLayout850.xml"/><Relationship Id="rId11" Type="http://schemas.openxmlformats.org/officeDocument/2006/relationships/image" Target="../media/image2.jpeg"/><Relationship Id="rId5" Type="http://schemas.openxmlformats.org/officeDocument/2006/relationships/slideLayout" Target="../slideLayouts/slideLayout849.xml"/><Relationship Id="rId10" Type="http://schemas.openxmlformats.org/officeDocument/2006/relationships/image" Target="../media/image1.png"/><Relationship Id="rId4" Type="http://schemas.openxmlformats.org/officeDocument/2006/relationships/slideLayout" Target="../slideLayouts/slideLayout848.xml"/><Relationship Id="rId9" Type="http://schemas.openxmlformats.org/officeDocument/2006/relationships/theme" Target="../theme/theme354.xml"/></Relationships>
</file>

<file path=ppt/slideMasters/_rels/slideMaster36.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40.xml.rels><?xml version="1.0" encoding="UTF-8" standalone="yes"?>
<Relationships xmlns="http://schemas.openxmlformats.org/package/2006/relationships"><Relationship Id="rId3" Type="http://schemas.openxmlformats.org/officeDocument/2006/relationships/slideLayout" Target="../slideLayouts/slideLayout13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3" Type="http://schemas.openxmlformats.org/officeDocument/2006/relationships/slideLayout" Target="../slideLayouts/slideLayout13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3" Type="http://schemas.openxmlformats.org/officeDocument/2006/relationships/slideLayout" Target="../slideLayouts/slideLayout151.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3" Type="http://schemas.openxmlformats.org/officeDocument/2006/relationships/slideLayout" Target="../slideLayouts/slideLayout160.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3" Type="http://schemas.openxmlformats.org/officeDocument/2006/relationships/theme" Target="../theme/theme52.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3" Type="http://schemas.openxmlformats.org/officeDocument/2006/relationships/slideLayout" Target="../slideLayouts/slideLayout16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3" Type="http://schemas.openxmlformats.org/officeDocument/2006/relationships/slideLayout" Target="../slideLayouts/slideLayout171.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3" Type="http://schemas.openxmlformats.org/officeDocument/2006/relationships/slideLayout" Target="../slideLayouts/slideLayout174.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3" Type="http://schemas.openxmlformats.org/officeDocument/2006/relationships/theme" Target="../theme/theme5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57.xml.rels><?xml version="1.0" encoding="UTF-8" standalone="yes"?>
<Relationships xmlns="http://schemas.openxmlformats.org/package/2006/relationships"><Relationship Id="rId3" Type="http://schemas.openxmlformats.org/officeDocument/2006/relationships/slideLayout" Target="../slideLayouts/slideLayout17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3" Type="http://schemas.openxmlformats.org/officeDocument/2006/relationships/theme" Target="../theme/theme5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59.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3" Type="http://schemas.openxmlformats.org/officeDocument/2006/relationships/slideLayout" Target="../slideLayouts/slideLayout195.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3" Type="http://schemas.openxmlformats.org/officeDocument/2006/relationships/theme" Target="../theme/theme61.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3" Type="http://schemas.openxmlformats.org/officeDocument/2006/relationships/slideLayout" Target="../slideLayouts/slideLayout200.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203.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3" Type="http://schemas.openxmlformats.org/officeDocument/2006/relationships/theme" Target="../theme/theme64.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65.xml.rels><?xml version="1.0" encoding="UTF-8" standalone="yes"?>
<Relationships xmlns="http://schemas.openxmlformats.org/package/2006/relationships"><Relationship Id="rId3" Type="http://schemas.openxmlformats.org/officeDocument/2006/relationships/theme" Target="../theme/theme65.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210.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3" Type="http://schemas.openxmlformats.org/officeDocument/2006/relationships/theme" Target="../theme/theme67.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68.xml.rels><?xml version="1.0" encoding="UTF-8" standalone="yes"?>
<Relationships xmlns="http://schemas.openxmlformats.org/package/2006/relationships"><Relationship Id="rId3" Type="http://schemas.openxmlformats.org/officeDocument/2006/relationships/slideLayout" Target="../slideLayouts/slideLayout215.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3" Type="http://schemas.openxmlformats.org/officeDocument/2006/relationships/slideLayout" Target="../slideLayouts/slideLayout218.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theme" Target="../theme/theme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5.jpeg"/></Relationships>
</file>

<file path=ppt/slideMasters/_rels/slideMaster70.xml.rels><?xml version="1.0" encoding="UTF-8" standalone="yes"?>
<Relationships xmlns="http://schemas.openxmlformats.org/package/2006/relationships"><Relationship Id="rId3" Type="http://schemas.openxmlformats.org/officeDocument/2006/relationships/theme" Target="../theme/theme7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71.xml.rels><?xml version="1.0" encoding="UTF-8" standalone="yes"?>
<Relationships xmlns="http://schemas.openxmlformats.org/package/2006/relationships"><Relationship Id="rId3" Type="http://schemas.openxmlformats.org/officeDocument/2006/relationships/theme" Target="../theme/theme7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72.xml.rels><?xml version="1.0" encoding="UTF-8" standalone="yes"?>
<Relationships xmlns="http://schemas.openxmlformats.org/package/2006/relationships"><Relationship Id="rId3" Type="http://schemas.openxmlformats.org/officeDocument/2006/relationships/slideLayout" Target="../slideLayouts/slideLayout225.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72.xml"/></Relationships>
</file>

<file path=ppt/slideMasters/_rels/slideMaster73.xml.rels><?xml version="1.0" encoding="UTF-8" standalone="yes"?>
<Relationships xmlns="http://schemas.openxmlformats.org/package/2006/relationships"><Relationship Id="rId3" Type="http://schemas.openxmlformats.org/officeDocument/2006/relationships/slideLayout" Target="../slideLayouts/slideLayout228.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73.xml"/></Relationships>
</file>

<file path=ppt/slideMasters/_rels/slideMaster74.xml.rels><?xml version="1.0" encoding="UTF-8" standalone="yes"?>
<Relationships xmlns="http://schemas.openxmlformats.org/package/2006/relationships"><Relationship Id="rId3" Type="http://schemas.openxmlformats.org/officeDocument/2006/relationships/slideLayout" Target="../slideLayouts/slideLayout23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74.xml"/></Relationships>
</file>

<file path=ppt/slideMasters/_rels/slideMaster75.xml.rels><?xml version="1.0" encoding="UTF-8" standalone="yes"?>
<Relationships xmlns="http://schemas.openxmlformats.org/package/2006/relationships"><Relationship Id="rId3" Type="http://schemas.openxmlformats.org/officeDocument/2006/relationships/theme" Target="../theme/theme75.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76.xml.rels><?xml version="1.0" encoding="UTF-8" standalone="yes"?>
<Relationships xmlns="http://schemas.openxmlformats.org/package/2006/relationships"><Relationship Id="rId3" Type="http://schemas.openxmlformats.org/officeDocument/2006/relationships/theme" Target="../theme/theme76.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77.xml.rels><?xml version="1.0" encoding="UTF-8" standalone="yes"?>
<Relationships xmlns="http://schemas.openxmlformats.org/package/2006/relationships"><Relationship Id="rId3" Type="http://schemas.openxmlformats.org/officeDocument/2006/relationships/slideLayout" Target="../slideLayouts/slideLayout238.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77.xml"/></Relationships>
</file>

<file path=ppt/slideMasters/_rels/slideMaster78.xml.rels><?xml version="1.0" encoding="UTF-8" standalone="yes"?>
<Relationships xmlns="http://schemas.openxmlformats.org/package/2006/relationships"><Relationship Id="rId3" Type="http://schemas.openxmlformats.org/officeDocument/2006/relationships/slideLayout" Target="../slideLayouts/slideLayout241.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78.xml"/></Relationships>
</file>

<file path=ppt/slideMasters/_rels/slideMaster79.xml.rels><?xml version="1.0" encoding="UTF-8" standalone="yes"?>
<Relationships xmlns="http://schemas.openxmlformats.org/package/2006/relationships"><Relationship Id="rId3" Type="http://schemas.openxmlformats.org/officeDocument/2006/relationships/slideLayout" Target="../slideLayouts/slideLayout244.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79.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8.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80.xml.rels><?xml version="1.0" encoding="UTF-8" standalone="yes"?>
<Relationships xmlns="http://schemas.openxmlformats.org/package/2006/relationships"><Relationship Id="rId3" Type="http://schemas.openxmlformats.org/officeDocument/2006/relationships/slideLayout" Target="../slideLayouts/slideLayout247.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80.xml"/></Relationships>
</file>

<file path=ppt/slideMasters/_rels/slideMaster81.xml.rels><?xml version="1.0" encoding="UTF-8" standalone="yes"?>
<Relationships xmlns="http://schemas.openxmlformats.org/package/2006/relationships"><Relationship Id="rId3" Type="http://schemas.openxmlformats.org/officeDocument/2006/relationships/theme" Target="../theme/theme81.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82.xml.rels><?xml version="1.0" encoding="UTF-8" standalone="yes"?>
<Relationships xmlns="http://schemas.openxmlformats.org/package/2006/relationships"><Relationship Id="rId3" Type="http://schemas.openxmlformats.org/officeDocument/2006/relationships/theme" Target="../theme/theme82.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83.xml.rels><?xml version="1.0" encoding="UTF-8" standalone="yes"?>
<Relationships xmlns="http://schemas.openxmlformats.org/package/2006/relationships"><Relationship Id="rId3" Type="http://schemas.openxmlformats.org/officeDocument/2006/relationships/slideLayout" Target="../slideLayouts/slideLayout254.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83.xml"/></Relationships>
</file>

<file path=ppt/slideMasters/_rels/slideMaster84.xml.rels><?xml version="1.0" encoding="UTF-8" standalone="yes"?>
<Relationships xmlns="http://schemas.openxmlformats.org/package/2006/relationships"><Relationship Id="rId3" Type="http://schemas.openxmlformats.org/officeDocument/2006/relationships/slideLayout" Target="../slideLayouts/slideLayout257.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84.xml"/></Relationships>
</file>

<file path=ppt/slideMasters/_rels/slideMaster85.xml.rels><?xml version="1.0" encoding="UTF-8" standalone="yes"?>
<Relationships xmlns="http://schemas.openxmlformats.org/package/2006/relationships"><Relationship Id="rId3" Type="http://schemas.openxmlformats.org/officeDocument/2006/relationships/slideLayout" Target="../slideLayouts/slideLayout260.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85.xml"/></Relationships>
</file>

<file path=ppt/slideMasters/_rels/slideMaster86.xml.rels><?xml version="1.0" encoding="UTF-8" standalone="yes"?>
<Relationships xmlns="http://schemas.openxmlformats.org/package/2006/relationships"><Relationship Id="rId3" Type="http://schemas.openxmlformats.org/officeDocument/2006/relationships/slideLayout" Target="../slideLayouts/slideLayout263.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86.xml"/></Relationships>
</file>

<file path=ppt/slideMasters/_rels/slideMaster87.xml.rels><?xml version="1.0" encoding="UTF-8" standalone="yes"?>
<Relationships xmlns="http://schemas.openxmlformats.org/package/2006/relationships"><Relationship Id="rId3" Type="http://schemas.openxmlformats.org/officeDocument/2006/relationships/theme" Target="../theme/theme87.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88.xml.rels><?xml version="1.0" encoding="UTF-8" standalone="yes"?>
<Relationships xmlns="http://schemas.openxmlformats.org/package/2006/relationships"><Relationship Id="rId3" Type="http://schemas.openxmlformats.org/officeDocument/2006/relationships/theme" Target="../theme/theme88.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89.xml.rels><?xml version="1.0" encoding="UTF-8" standalone="yes"?>
<Relationships xmlns="http://schemas.openxmlformats.org/package/2006/relationships"><Relationship Id="rId3" Type="http://schemas.openxmlformats.org/officeDocument/2006/relationships/theme" Target="../theme/theme8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90.xml.rels><?xml version="1.0" encoding="UTF-8" standalone="yes"?>
<Relationships xmlns="http://schemas.openxmlformats.org/package/2006/relationships"><Relationship Id="rId3" Type="http://schemas.openxmlformats.org/officeDocument/2006/relationships/theme" Target="../theme/theme90.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91.xml.rels><?xml version="1.0" encoding="UTF-8" standalone="yes"?>
<Relationships xmlns="http://schemas.openxmlformats.org/package/2006/relationships"><Relationship Id="rId3" Type="http://schemas.openxmlformats.org/officeDocument/2006/relationships/slideLayout" Target="../slideLayouts/slideLayout274.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91.xml"/></Relationships>
</file>

<file path=ppt/slideMasters/_rels/slideMaster92.xml.rels><?xml version="1.0" encoding="UTF-8" standalone="yes"?>
<Relationships xmlns="http://schemas.openxmlformats.org/package/2006/relationships"><Relationship Id="rId3" Type="http://schemas.openxmlformats.org/officeDocument/2006/relationships/slideLayout" Target="../slideLayouts/slideLayout277.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92.xml"/></Relationships>
</file>

<file path=ppt/slideMasters/_rels/slideMaster93.xml.rels><?xml version="1.0" encoding="UTF-8" standalone="yes"?>
<Relationships xmlns="http://schemas.openxmlformats.org/package/2006/relationships"><Relationship Id="rId3" Type="http://schemas.openxmlformats.org/officeDocument/2006/relationships/slideLayout" Target="../slideLayouts/slideLayout280.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93.xml"/></Relationships>
</file>

<file path=ppt/slideMasters/_rels/slideMaster94.xml.rels><?xml version="1.0" encoding="UTF-8" standalone="yes"?>
<Relationships xmlns="http://schemas.openxmlformats.org/package/2006/relationships"><Relationship Id="rId3" Type="http://schemas.openxmlformats.org/officeDocument/2006/relationships/theme" Target="../theme/theme94.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95.xml.rels><?xml version="1.0" encoding="UTF-8" standalone="yes"?>
<Relationships xmlns="http://schemas.openxmlformats.org/package/2006/relationships"><Relationship Id="rId3" Type="http://schemas.openxmlformats.org/officeDocument/2006/relationships/theme" Target="../theme/theme95.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6.xml"/><Relationship Id="rId1" Type="http://schemas.openxmlformats.org/officeDocument/2006/relationships/slideLayout" Target="../slideLayouts/slideLayout285.xml"/><Relationship Id="rId4" Type="http://schemas.openxmlformats.org/officeDocument/2006/relationships/image" Target="../media/image2.jpeg"/></Relationships>
</file>

<file path=ppt/slideMasters/_rels/slideMaster97.xml.rels><?xml version="1.0" encoding="UTF-8" standalone="yes"?>
<Relationships xmlns="http://schemas.openxmlformats.org/package/2006/relationships"><Relationship Id="rId3" Type="http://schemas.openxmlformats.org/officeDocument/2006/relationships/theme" Target="../theme/theme9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98.xml.rels><?xml version="1.0" encoding="UTF-8" standalone="yes"?>
<Relationships xmlns="http://schemas.openxmlformats.org/package/2006/relationships"><Relationship Id="rId3" Type="http://schemas.openxmlformats.org/officeDocument/2006/relationships/theme" Target="../theme/theme9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99.xml.rels><?xml version="1.0" encoding="UTF-8" standalone="yes"?>
<Relationships xmlns="http://schemas.openxmlformats.org/package/2006/relationships"><Relationship Id="rId3" Type="http://schemas.openxmlformats.org/officeDocument/2006/relationships/slideLayout" Target="../slideLayouts/slideLayout292.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88E16BE-9852-4E3D-BD06-F160B18C30C6}"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fontAlgn="base">
              <a:spcBef>
                <a:spcPct val="0"/>
              </a:spcBef>
              <a:spcAft>
                <a:spcPct val="0"/>
              </a:spcAft>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097607180"/>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b="1"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b="1" dirty="0">
              <a:solidFill>
                <a:srgbClr val="000000"/>
              </a:solidFill>
            </a:endParaRPr>
          </a:p>
        </p:txBody>
      </p:sp>
      <p:sp>
        <p:nvSpPr>
          <p:cNvPr id="1030" name="Rectangle 6"/>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fontAlgn="base">
              <a:spcBef>
                <a:spcPct val="0"/>
              </a:spcBef>
              <a:spcAft>
                <a:spcPct val="0"/>
              </a:spcAft>
            </a:pPr>
            <a:fld id="{11218C2E-65CB-4471-B8A9-3704A852BB21}" type="slidenum">
              <a:rPr lang="en-US" smtClean="0">
                <a:solidFill>
                  <a:srgbClr val="000000"/>
                </a:solidFill>
              </a:rPr>
              <a:pPr fontAlgn="base">
                <a:spcBef>
                  <a:spcPct val="0"/>
                </a:spcBef>
                <a:spcAft>
                  <a:spcPct val="0"/>
                </a:spcAft>
              </a:pPr>
              <a:t>‹#›</a:t>
            </a:fld>
            <a:endParaRPr lang="en-US" dirty="0">
              <a:solidFill>
                <a:srgbClr val="000000"/>
              </a:solidFill>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fontAlgn="base">
              <a:spcBef>
                <a:spcPct val="0"/>
              </a:spcBef>
              <a:spcAft>
                <a:spcPct val="0"/>
              </a:spcAft>
            </a:pPr>
            <a:endParaRPr lang="en-US" sz="1400" b="1" i="1" dirty="0">
              <a:solidFill>
                <a:srgbClr val="3333CC"/>
              </a:solidFill>
            </a:endParaRPr>
          </a:p>
        </p:txBody>
      </p:sp>
      <p:pic>
        <p:nvPicPr>
          <p:cNvPr id="13" name="Picture 1037" descr="afsymbol"/>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833" y="36700"/>
            <a:ext cx="1144718" cy="904468"/>
          </a:xfrm>
          <a:prstGeom prst="rect">
            <a:avLst/>
          </a:prstGeom>
          <a:noFill/>
        </p:spPr>
      </p:pic>
      <p:sp>
        <p:nvSpPr>
          <p:cNvPr id="15" name="Rectangle 205"/>
          <p:cNvSpPr>
            <a:spLocks noChangeArrowheads="1"/>
          </p:cNvSpPr>
          <p:nvPr/>
        </p:nvSpPr>
        <p:spPr bwMode="auto">
          <a:xfrm flipV="1">
            <a:off x="0" y="961697"/>
            <a:ext cx="9144000" cy="76916"/>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fontAlgn="base">
              <a:spcBef>
                <a:spcPct val="0"/>
              </a:spcBef>
              <a:spcAft>
                <a:spcPct val="0"/>
              </a:spcAft>
            </a:pPr>
            <a:endParaRPr lang="en-US" sz="1100" b="1" dirty="0">
              <a:solidFill>
                <a:srgbClr val="000000"/>
              </a:solidFill>
            </a:endParaRPr>
          </a:p>
        </p:txBody>
      </p:sp>
      <p:pic>
        <p:nvPicPr>
          <p:cNvPr id="2050" name="Picture 2" descr="C:\Users\ft4dwph\AppData\Local\Microsoft\Windows\Temporary Internet Files\Content.Outlook\LELKI7OT\Atch 2 AFLCMC Emblem - Color 2012 (2).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38160" y="45720"/>
            <a:ext cx="914400" cy="902335"/>
          </a:xfrm>
          <a:prstGeom prst="rect">
            <a:avLst/>
          </a:prstGeom>
          <a:noFill/>
        </p:spPr>
      </p:pic>
      <p:sp>
        <p:nvSpPr>
          <p:cNvPr id="11" name="TextBox 10"/>
          <p:cNvSpPr txBox="1"/>
          <p:nvPr/>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172776237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812" r:id="rId6"/>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rtl="0" eaLnBrk="0" fontAlgn="base" hangingPunct="0">
        <a:spcBef>
          <a:spcPct val="0"/>
        </a:spcBef>
        <a:spcAft>
          <a:spcPct val="0"/>
        </a:spcAft>
        <a:defRPr sz="3200" b="1">
          <a:solidFill>
            <a:schemeClr val="accent2">
              <a:lumMod val="75000"/>
            </a:schemeClr>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22" r:id="rId1"/>
    <p:sldLayoutId id="2147484423"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25" r:id="rId1"/>
    <p:sldLayoutId id="214748442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32" r:id="rId1"/>
    <p:sldLayoutId id="2147484433"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41" r:id="rId1"/>
    <p:sldLayoutId id="214748444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44" r:id="rId1"/>
    <p:sldLayoutId id="214748444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b="1"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b="1" dirty="0">
              <a:solidFill>
                <a:srgbClr val="000000"/>
              </a:solidFill>
            </a:endParaRPr>
          </a:p>
        </p:txBody>
      </p:sp>
      <p:sp>
        <p:nvSpPr>
          <p:cNvPr id="1030" name="Rectangle 6"/>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fontAlgn="base">
              <a:spcBef>
                <a:spcPct val="0"/>
              </a:spcBef>
              <a:spcAft>
                <a:spcPct val="0"/>
              </a:spcAft>
            </a:pPr>
            <a:fld id="{11218C2E-65CB-4471-B8A9-3704A852BB21}" type="slidenum">
              <a:rPr lang="en-US" smtClean="0">
                <a:solidFill>
                  <a:srgbClr val="000000"/>
                </a:solidFill>
              </a:rPr>
              <a:pPr fontAlgn="base">
                <a:spcBef>
                  <a:spcPct val="0"/>
                </a:spcBef>
                <a:spcAft>
                  <a:spcPct val="0"/>
                </a:spcAft>
              </a:pPr>
              <a:t>‹#›</a:t>
            </a:fld>
            <a:endParaRPr lang="en-US" dirty="0">
              <a:solidFill>
                <a:srgbClr val="000000"/>
              </a:solidFill>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fontAlgn="base">
              <a:spcBef>
                <a:spcPct val="0"/>
              </a:spcBef>
              <a:spcAft>
                <a:spcPct val="0"/>
              </a:spcAft>
            </a:pPr>
            <a:endParaRPr lang="en-US" sz="1400" b="1" i="1" dirty="0">
              <a:solidFill>
                <a:srgbClr val="3333CC"/>
              </a:solidFill>
            </a:endParaRPr>
          </a:p>
        </p:txBody>
      </p:sp>
      <p:pic>
        <p:nvPicPr>
          <p:cNvPr id="13" name="Picture 1037" descr="afsymbol"/>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833" y="36700"/>
            <a:ext cx="1144718" cy="904468"/>
          </a:xfrm>
          <a:prstGeom prst="rect">
            <a:avLst/>
          </a:prstGeom>
          <a:noFill/>
        </p:spPr>
      </p:pic>
      <p:sp>
        <p:nvSpPr>
          <p:cNvPr id="15" name="Rectangle 205"/>
          <p:cNvSpPr>
            <a:spLocks noChangeArrowheads="1"/>
          </p:cNvSpPr>
          <p:nvPr/>
        </p:nvSpPr>
        <p:spPr bwMode="auto">
          <a:xfrm flipV="1">
            <a:off x="0" y="961697"/>
            <a:ext cx="9144000" cy="76916"/>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fontAlgn="base">
              <a:spcBef>
                <a:spcPct val="0"/>
              </a:spcBef>
              <a:spcAft>
                <a:spcPct val="0"/>
              </a:spcAft>
            </a:pPr>
            <a:endParaRPr lang="en-US" sz="1100" b="1" dirty="0">
              <a:solidFill>
                <a:srgbClr val="000000"/>
              </a:solidFill>
            </a:endParaRPr>
          </a:p>
        </p:txBody>
      </p:sp>
      <p:pic>
        <p:nvPicPr>
          <p:cNvPr id="2050" name="Picture 2" descr="C:\Users\ft4dwph\AppData\Local\Microsoft\Windows\Temporary Internet Files\Content.Outlook\LELKI7OT\Atch 2 AFLCMC Emblem - Color 2012 (2).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38160" y="45720"/>
            <a:ext cx="914400" cy="902335"/>
          </a:xfrm>
          <a:prstGeom prst="rect">
            <a:avLst/>
          </a:prstGeom>
          <a:noFill/>
        </p:spPr>
      </p:pic>
      <p:sp>
        <p:nvSpPr>
          <p:cNvPr id="11" name="TextBox 10"/>
          <p:cNvSpPr txBox="1"/>
          <p:nvPr/>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237320682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811" r:id="rId6"/>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rtl="0" eaLnBrk="0" fontAlgn="base" hangingPunct="0">
        <a:spcBef>
          <a:spcPct val="0"/>
        </a:spcBef>
        <a:spcAft>
          <a:spcPct val="0"/>
        </a:spcAft>
        <a:defRPr sz="3200" b="1">
          <a:solidFill>
            <a:schemeClr val="accent2">
              <a:lumMod val="75000"/>
            </a:schemeClr>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57" r:id="rId1"/>
    <p:sldLayoutId id="214748445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60" r:id="rId1"/>
    <p:sldLayoutId id="214748446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73" r:id="rId1"/>
    <p:sldLayoutId id="214748447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76" r:id="rId1"/>
    <p:sldLayoutId id="214748447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89" r:id="rId1"/>
    <p:sldLayoutId id="214748449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2" y="1000442"/>
            <a:ext cx="9144000" cy="45719"/>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endParaRPr lang="en-US" dirty="0">
              <a:solidFill>
                <a:srgbClr val="000000"/>
              </a:solidFill>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1218C2E-65CB-4471-B8A9-3704A852BB21}" type="slidenum">
              <a:rPr lang="en-US">
                <a:solidFill>
                  <a:srgbClr val="000000"/>
                </a:solidFill>
              </a:rPr>
              <a:pPr/>
              <a:t>‹#›</a:t>
            </a:fld>
            <a:endParaRPr lang="en-US" dirty="0">
              <a:solidFill>
                <a:srgbClr val="000000"/>
              </a:solidFill>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endParaRPr lang="en-US" sz="1400" b="1" i="1" dirty="0">
              <a:solidFill>
                <a:srgbClr val="3333CC"/>
              </a:solidFill>
            </a:endParaRPr>
          </a:p>
        </p:txBody>
      </p:sp>
      <p:pic>
        <p:nvPicPr>
          <p:cNvPr id="13" name="Picture 1037" descr="afsymbol"/>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833" y="36700"/>
            <a:ext cx="1144718" cy="904468"/>
          </a:xfrm>
          <a:prstGeom prst="rect">
            <a:avLst/>
          </a:prstGeom>
          <a:noFill/>
        </p:spPr>
      </p:pic>
      <p:pic>
        <p:nvPicPr>
          <p:cNvPr id="12"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1" name="TextBox 10"/>
          <p:cNvSpPr txBox="1"/>
          <p:nvPr/>
        </p:nvSpPr>
        <p:spPr>
          <a:xfrm>
            <a:off x="2627084" y="868367"/>
            <a:ext cx="3888013" cy="215444"/>
          </a:xfrm>
          <a:prstGeom prst="rect">
            <a:avLst/>
          </a:prstGeom>
          <a:solidFill>
            <a:srgbClr val="FFFFFF"/>
          </a:solidFill>
        </p:spPr>
        <p:txBody>
          <a:bodyPr wrap="square" tIns="0" bIns="0" rtlCol="0">
            <a:spAutoFit/>
          </a:bodyPr>
          <a:lstStyle/>
          <a:p>
            <a:pPr algn="ct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3772291402"/>
      </p:ext>
    </p:extLst>
  </p:cSld>
  <p:clrMap bg1="lt1" tx1="dk1" bg2="lt2" tx2="dk2" accent1="accent1" accent2="accent2" accent3="accent3" accent4="accent4" accent5="accent5" accent6="accent6" hlink="hlink" folHlink="folHlink"/>
  <p:sldLayoutIdLst>
    <p:sldLayoutId id="2147483749" r:id="rId1"/>
    <p:sldLayoutId id="2147483751" r:id="rId2"/>
    <p:sldLayoutId id="2147483817" r:id="rId3"/>
    <p:sldLayoutId id="2147483818" r:id="rId4"/>
    <p:sldLayoutId id="2147483819" r:id="rId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92" r:id="rId1"/>
    <p:sldLayoutId id="2147484493"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05" r:id="rId1"/>
    <p:sldLayoutId id="214748450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08" r:id="rId1"/>
    <p:sldLayoutId id="214748450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15" r:id="rId1"/>
    <p:sldLayoutId id="214748451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24" r:id="rId1"/>
    <p:sldLayoutId id="214748452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27" r:id="rId1"/>
    <p:sldLayoutId id="214748452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987860045"/>
      </p:ext>
    </p:extLst>
  </p:cSld>
  <p:clrMap bg1="lt1" tx1="dk1" bg2="lt2" tx2="dk2" accent1="accent1" accent2="accent2" accent3="accent3" accent4="accent4" accent5="accent5" accent6="accent6" hlink="hlink" folHlink="folHlink"/>
  <p:sldLayoutIdLst>
    <p:sldLayoutId id="2147483755" r:id="rId1"/>
    <p:sldLayoutId id="2147483820" r:id="rId2"/>
    <p:sldLayoutId id="2147483821" r:id="rId3"/>
    <p:sldLayoutId id="2147483822" r:id="rId4"/>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44" r:id="rId1"/>
    <p:sldLayoutId id="214748454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47" r:id="rId1"/>
    <p:sldLayoutId id="214748454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54" r:id="rId1"/>
    <p:sldLayoutId id="214748455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63" r:id="rId1"/>
    <p:sldLayoutId id="214748456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66" r:id="rId1"/>
    <p:sldLayoutId id="214748456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3029417648"/>
      </p:ext>
    </p:extLst>
  </p:cSld>
  <p:clrMap bg1="lt1" tx1="dk1" bg2="lt2" tx2="dk2" accent1="accent1" accent2="accent2" accent3="accent3" accent4="accent4" accent5="accent5" accent6="accent6" hlink="hlink" folHlink="folHlink"/>
  <p:sldLayoutIdLst>
    <p:sldLayoutId id="2147483760"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75" r:id="rId1"/>
    <p:sldLayoutId id="2147484576" r:id="rId2"/>
    <p:sldLayoutId id="2147484577"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79" r:id="rId1"/>
    <p:sldLayoutId id="214748458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82" r:id="rId1"/>
    <p:sldLayoutId id="2147484583"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95" r:id="rId1"/>
    <p:sldLayoutId id="214748459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598" r:id="rId1"/>
    <p:sldLayoutId id="214748459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01" r:id="rId1"/>
    <p:sldLayoutId id="2147484602" r:id="rId2"/>
    <p:sldLayoutId id="2147484603"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60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1267695062"/>
      </p:ext>
    </p:extLst>
  </p:cSld>
  <p:clrMap bg1="lt1" tx1="dk1" bg2="lt2" tx2="dk2" accent1="accent1" accent2="accent2" accent3="accent3" accent4="accent4" accent5="accent5" accent6="accent6" hlink="hlink" folHlink="folHlink"/>
  <p:sldLayoutIdLst>
    <p:sldLayoutId id="2147483765" r:id="rId1"/>
    <p:sldLayoutId id="214748376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11" r:id="rId1"/>
    <p:sldLayoutId id="214748461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14" r:id="rId1"/>
    <p:sldLayoutId id="214748461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21" r:id="rId1"/>
    <p:sldLayoutId id="214748462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24"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38" r:id="rId1"/>
    <p:sldLayoutId id="214748463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41" r:id="rId1"/>
    <p:sldLayoutId id="214748464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4011352984"/>
      </p:ext>
    </p:extLst>
  </p:cSld>
  <p:clrMap bg1="lt1" tx1="dk1" bg2="lt2" tx2="dk2" accent1="accent1" accent2="accent2" accent3="accent3" accent4="accent4" accent5="accent5" accent6="accent6" hlink="hlink" folHlink="folHlink"/>
  <p:sldLayoutIdLst>
    <p:sldLayoutId id="2147483771"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48" r:id="rId1"/>
    <p:sldLayoutId id="214748464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51" r:id="rId1"/>
    <p:sldLayoutId id="214748465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54" r:id="rId1"/>
    <p:sldLayoutId id="2147484655" r:id="rId2"/>
    <p:sldLayoutId id="2147484656"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68" r:id="rId1"/>
    <p:sldLayoutId id="214748466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71" r:id="rId1"/>
    <p:sldLayoutId id="214748467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78" r:id="rId1"/>
    <p:sldLayoutId id="214748467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81" r:id="rId1"/>
    <p:sldLayoutId id="214748468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88E16BE-9852-4E3D-BD06-F160B18C30C6}"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fontAlgn="base">
              <a:spcBef>
                <a:spcPct val="0"/>
              </a:spcBef>
              <a:spcAft>
                <a:spcPct val="0"/>
              </a:spcAft>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251011780"/>
      </p:ext>
    </p:extLst>
  </p:cSld>
  <p:clrMap bg1="lt1" tx1="dk1" bg2="lt2" tx2="dk2" accent1="accent1" accent2="accent2" accent3="accent3" accent4="accent4" accent5="accent5" accent6="accent6" hlink="hlink" folHlink="folHlink"/>
  <p:sldLayoutIdLst>
    <p:sldLayoutId id="2147483774"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88" r:id="rId1"/>
    <p:sldLayoutId id="2147484689" r:id="rId2"/>
    <p:sldLayoutId id="2147484690"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697" r:id="rId1"/>
    <p:sldLayoutId id="2147484698" r:id="rId2"/>
    <p:sldLayoutId id="214748469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01" r:id="rId1"/>
    <p:sldLayoutId id="214748470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04" r:id="rId1"/>
    <p:sldLayoutId id="214748470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07" r:id="rId1"/>
    <p:sldLayoutId id="2147484708" r:id="rId2"/>
    <p:sldLayoutId id="214748470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11"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14"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17" r:id="rId1"/>
    <p:sldLayoutId id="2147484718" r:id="rId2"/>
    <p:sldLayoutId id="214748471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21" r:id="rId1"/>
    <p:sldLayoutId id="2147484722" r:id="rId2"/>
    <p:sldLayoutId id="2147484723"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3668762148"/>
      </p:ext>
    </p:extLst>
  </p:cSld>
  <p:clrMap bg1="lt1" tx1="dk1" bg2="lt2" tx2="dk2" accent1="accent1" accent2="accent2" accent3="accent3" accent4="accent4" accent5="accent5" accent6="accent6" hlink="hlink" folHlink="folHlink"/>
  <p:sldLayoutIdLst>
    <p:sldLayoutId id="2147483778" r:id="rId1"/>
    <p:sldLayoutId id="214748377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27" r:id="rId1"/>
    <p:sldLayoutId id="2147484728" r:id="rId2"/>
    <p:sldLayoutId id="214748472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31" r:id="rId1"/>
    <p:sldLayoutId id="214748473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34" r:id="rId1"/>
    <p:sldLayoutId id="214748473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41" r:id="rId1"/>
    <p:sldLayoutId id="214748474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44"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47" r:id="rId1"/>
    <p:sldLayoutId id="214748474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51" r:id="rId1"/>
    <p:sldLayoutId id="214748475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55" r:id="rId1"/>
    <p:sldLayoutId id="214748475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00" name="Rectangle 4"/>
          <p:cNvSpPr>
            <a:spLocks noGrp="1" noChangeArrowheads="1"/>
          </p:cNvSpPr>
          <p:nvPr>
            <p:ph type="sldNum" sz="quarter" idx="4"/>
          </p:nvPr>
        </p:nvSpPr>
        <p:spPr bwMode="auto">
          <a:xfrm>
            <a:off x="7010400" y="651986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defRPr/>
            </a:pPr>
            <a:fld id="{66453937-FB19-4DF7-B37B-F0708D5BC84F}" type="slidenum">
              <a:rPr lang="en-US">
                <a:solidFill>
                  <a:srgbClr val="000000"/>
                </a:solidFill>
                <a:cs typeface="Arial" charset="0"/>
              </a:rPr>
              <a:pPr fontAlgn="base">
                <a:spcAft>
                  <a:spcPct val="0"/>
                </a:spcAft>
                <a:defRPr/>
              </a:pPr>
              <a:t>‹#›</a:t>
            </a:fld>
            <a:endParaRPr lang="en-US" dirty="0">
              <a:solidFill>
                <a:srgbClr val="000000"/>
              </a:solidFill>
              <a:cs typeface="Arial" charset="0"/>
            </a:endParaRPr>
          </a:p>
        </p:txBody>
      </p:sp>
      <p:sp>
        <p:nvSpPr>
          <p:cNvPr id="4099" name="Rectangle 13"/>
          <p:cNvSpPr>
            <a:spLocks noGrp="1" noChangeArrowheads="1"/>
          </p:cNvSpPr>
          <p:nvPr>
            <p:ph type="title"/>
          </p:nvPr>
        </p:nvSpPr>
        <p:spPr bwMode="auto">
          <a:xfrm>
            <a:off x="1463675" y="76200"/>
            <a:ext cx="7196138"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719" name="Line 23"/>
          <p:cNvSpPr>
            <a:spLocks noChangeShapeType="1"/>
          </p:cNvSpPr>
          <p:nvPr/>
        </p:nvSpPr>
        <p:spPr bwMode="auto">
          <a:xfrm>
            <a:off x="381000" y="1079500"/>
            <a:ext cx="8382000" cy="0"/>
          </a:xfrm>
          <a:prstGeom prst="line">
            <a:avLst/>
          </a:prstGeom>
          <a:noFill/>
          <a:ln w="57150">
            <a:solidFill>
              <a:srgbClr val="000099"/>
            </a:solidFill>
            <a:round/>
            <a:headEnd/>
            <a:tailEnd/>
          </a:ln>
          <a:effectLst/>
        </p:spPr>
        <p:txBody>
          <a:bodyPr wrap="none" anchor="ctr"/>
          <a:lstStyle/>
          <a:p>
            <a:pPr fontAlgn="base">
              <a:spcBef>
                <a:spcPct val="20000"/>
              </a:spcBef>
              <a:spcAft>
                <a:spcPct val="0"/>
              </a:spcAft>
              <a:buFontTx/>
              <a:buChar char="•"/>
              <a:defRPr/>
            </a:pPr>
            <a:endParaRPr lang="en-US" sz="2400" dirty="0">
              <a:solidFill>
                <a:srgbClr val="000000"/>
              </a:solidFill>
              <a:cs typeface="Arial" charset="0"/>
            </a:endParaRPr>
          </a:p>
        </p:txBody>
      </p:sp>
      <p:sp>
        <p:nvSpPr>
          <p:cNvPr id="4101" name="Rectangle 3"/>
          <p:cNvSpPr>
            <a:spLocks noGrp="1" noChangeArrowheads="1"/>
          </p:cNvSpPr>
          <p:nvPr>
            <p:ph type="body" idx="1"/>
          </p:nvPr>
        </p:nvSpPr>
        <p:spPr bwMode="auto">
          <a:xfrm>
            <a:off x="381000" y="1216025"/>
            <a:ext cx="8534400" cy="3587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02" name="Picture 42" descr="061020-F-2383G-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0688" y="80963"/>
            <a:ext cx="898525" cy="898525"/>
          </a:xfrm>
          <a:prstGeom prst="rect">
            <a:avLst/>
          </a:prstGeom>
          <a:noFill/>
          <a:ln w="9525">
            <a:noFill/>
            <a:miter lim="800000"/>
            <a:headEnd/>
            <a:tailEnd/>
          </a:ln>
        </p:spPr>
      </p:pic>
    </p:spTree>
    <p:extLst>
      <p:ext uri="{BB962C8B-B14F-4D97-AF65-F5344CB8AC3E}">
        <p14:creationId xmlns:p14="http://schemas.microsoft.com/office/powerpoint/2010/main" val="915252788"/>
      </p:ext>
    </p:extLst>
  </p:cSld>
  <p:clrMap bg1="lt1" tx1="dk1" bg2="lt2" tx2="dk2" accent1="accent1" accent2="accent2" accent3="accent3" accent4="accent4" accent5="accent5" accent6="accent6" hlink="hlink" folHlink="folHlink"/>
  <p:sldLayoutIdLst>
    <p:sldLayoutId id="2147483785"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r" rtl="0" eaLnBrk="0" fontAlgn="base" hangingPunct="0">
        <a:spcBef>
          <a:spcPct val="0"/>
        </a:spcBef>
        <a:spcAft>
          <a:spcPct val="0"/>
        </a:spcAft>
        <a:defRPr sz="3600" b="1">
          <a:solidFill>
            <a:schemeClr val="tx2"/>
          </a:solidFill>
          <a:latin typeface="+mj-lt"/>
          <a:ea typeface="+mj-ea"/>
          <a:cs typeface="+mj-cs"/>
        </a:defRPr>
      </a:lvl1pPr>
      <a:lvl2pPr algn="r" rtl="0" eaLnBrk="0" fontAlgn="base" hangingPunct="0">
        <a:spcBef>
          <a:spcPct val="0"/>
        </a:spcBef>
        <a:spcAft>
          <a:spcPct val="0"/>
        </a:spcAft>
        <a:defRPr sz="3600" b="1">
          <a:solidFill>
            <a:schemeClr val="tx2"/>
          </a:solidFill>
          <a:latin typeface="Arial" charset="0"/>
        </a:defRPr>
      </a:lvl2pPr>
      <a:lvl3pPr algn="r" rtl="0" eaLnBrk="0" fontAlgn="base" hangingPunct="0">
        <a:spcBef>
          <a:spcPct val="0"/>
        </a:spcBef>
        <a:spcAft>
          <a:spcPct val="0"/>
        </a:spcAft>
        <a:defRPr sz="3600" b="1">
          <a:solidFill>
            <a:schemeClr val="tx2"/>
          </a:solidFill>
          <a:latin typeface="Arial" charset="0"/>
        </a:defRPr>
      </a:lvl3pPr>
      <a:lvl4pPr algn="r" rtl="0" eaLnBrk="0" fontAlgn="base" hangingPunct="0">
        <a:spcBef>
          <a:spcPct val="0"/>
        </a:spcBef>
        <a:spcAft>
          <a:spcPct val="0"/>
        </a:spcAft>
        <a:defRPr sz="3600" b="1">
          <a:solidFill>
            <a:schemeClr val="tx2"/>
          </a:solidFill>
          <a:latin typeface="Arial" charset="0"/>
        </a:defRPr>
      </a:lvl4pPr>
      <a:lvl5pPr algn="r" rtl="0" eaLnBrk="0" fontAlgn="base" hangingPunct="0">
        <a:spcBef>
          <a:spcPct val="0"/>
        </a:spcBef>
        <a:spcAft>
          <a:spcPct val="0"/>
        </a:spcAft>
        <a:defRPr sz="3600" b="1">
          <a:solidFill>
            <a:schemeClr val="tx2"/>
          </a:solidFill>
          <a:latin typeface="Arial" charset="0"/>
        </a:defRPr>
      </a:lvl5pPr>
      <a:lvl6pPr marL="457200" algn="r" rtl="0" fontAlgn="base">
        <a:spcBef>
          <a:spcPct val="0"/>
        </a:spcBef>
        <a:spcAft>
          <a:spcPct val="0"/>
        </a:spcAft>
        <a:defRPr sz="3600" b="1">
          <a:solidFill>
            <a:schemeClr val="tx2"/>
          </a:solidFill>
          <a:latin typeface="Arial" charset="0"/>
        </a:defRPr>
      </a:lvl6pPr>
      <a:lvl7pPr marL="914400" algn="r" rtl="0" fontAlgn="base">
        <a:spcBef>
          <a:spcPct val="0"/>
        </a:spcBef>
        <a:spcAft>
          <a:spcPct val="0"/>
        </a:spcAft>
        <a:defRPr sz="3600" b="1">
          <a:solidFill>
            <a:schemeClr val="tx2"/>
          </a:solidFill>
          <a:latin typeface="Arial" charset="0"/>
        </a:defRPr>
      </a:lvl7pPr>
      <a:lvl8pPr marL="1371600" algn="r" rtl="0" fontAlgn="base">
        <a:spcBef>
          <a:spcPct val="0"/>
        </a:spcBef>
        <a:spcAft>
          <a:spcPct val="0"/>
        </a:spcAft>
        <a:defRPr sz="3600" b="1">
          <a:solidFill>
            <a:schemeClr val="tx2"/>
          </a:solidFill>
          <a:latin typeface="Arial" charset="0"/>
        </a:defRPr>
      </a:lvl8pPr>
      <a:lvl9pPr marL="1828800" algn="r"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64" r:id="rId1"/>
    <p:sldLayoutId id="214748476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67" r:id="rId1"/>
    <p:sldLayoutId id="214748476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70" r:id="rId1"/>
    <p:sldLayoutId id="2147484771" r:id="rId2"/>
    <p:sldLayoutId id="2147484772"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74" r:id="rId1"/>
    <p:sldLayoutId id="214748477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77" r:id="rId1"/>
    <p:sldLayoutId id="214748477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82" r:id="rId1"/>
    <p:sldLayoutId id="2147484783" r:id="rId2"/>
    <p:sldLayoutId id="2147484784"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87" r:id="rId1"/>
    <p:sldLayoutId id="214748478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90"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93" r:id="rId1"/>
    <p:sldLayoutId id="214748479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797" r:id="rId1"/>
    <p:sldLayoutId id="214748479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3922301364"/>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039364332"/>
      </p:ext>
    </p:extLst>
  </p:cSld>
  <p:clrMap bg1="lt1" tx1="dk1" bg2="lt2" tx2="dk2" accent1="accent1" accent2="accent2" accent3="accent3" accent4="accent4" accent5="accent5" accent6="accent6" hlink="hlink" folHlink="folHlink"/>
  <p:sldLayoutIdLst>
    <p:sldLayoutId id="2147483788"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00" r:id="rId1"/>
    <p:sldLayoutId id="214748480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09" r:id="rId1"/>
    <p:sldLayoutId id="214748481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12" r:id="rId1"/>
    <p:sldLayoutId id="2147484813"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15" r:id="rId1"/>
    <p:sldLayoutId id="214748481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18" r:id="rId1"/>
    <p:sldLayoutId id="214748481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23" r:id="rId1"/>
    <p:sldLayoutId id="2147484824" r:id="rId2"/>
    <p:sldLayoutId id="2147484825"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27" r:id="rId1"/>
    <p:sldLayoutId id="214748482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30" r:id="rId1"/>
    <p:sldLayoutId id="214748483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33" r:id="rId1"/>
    <p:sldLayoutId id="214748483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smtClean="0">
                <a:solidFill>
                  <a:srgbClr val="0033CC"/>
                </a:solidFill>
              </a:rPr>
              <a:t>AFLCMC… Providing the Warfighter’s Edge</a:t>
            </a:r>
            <a:endParaRPr lang="en-US" sz="1400" b="1" i="1" kern="0" dirty="0">
              <a:solidFill>
                <a:srgbClr val="0033CC"/>
              </a:solidFill>
            </a:endParaRPr>
          </a:p>
        </p:txBody>
      </p:sp>
    </p:spTree>
    <p:extLst>
      <p:ext uri="{BB962C8B-B14F-4D97-AF65-F5344CB8AC3E}">
        <p14:creationId xmlns:p14="http://schemas.microsoft.com/office/powerpoint/2010/main" val="1863472011"/>
      </p:ext>
    </p:extLst>
  </p:cSld>
  <p:clrMap bg1="lt1" tx1="dk1" bg2="lt2" tx2="dk2" accent1="accent1" accent2="accent2" accent3="accent3" accent4="accent4" accent5="accent5" accent6="accent6" hlink="hlink" folHlink="folHlink"/>
  <p:sldLayoutIdLst>
    <p:sldLayoutId id="2147483791" r:id="rId1"/>
    <p:sldLayoutId id="214748379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36" r:id="rId1"/>
    <p:sldLayoutId id="214748483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39" r:id="rId1"/>
    <p:sldLayoutId id="214748484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48" r:id="rId1"/>
    <p:sldLayoutId id="214748484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51" r:id="rId1"/>
    <p:sldLayoutId id="214748485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54"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57" r:id="rId1"/>
    <p:sldLayoutId id="214748485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60" r:id="rId1"/>
    <p:sldLayoutId id="214748486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63" r:id="rId1"/>
    <p:sldLayoutId id="214748486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66"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
        <p:nvSpPr>
          <p:cNvPr id="14" name="Rectangle 205"/>
          <p:cNvSpPr>
            <a:spLocks noChangeArrowheads="1"/>
          </p:cNvSpPr>
          <p:nvPr/>
        </p:nvSpPr>
        <p:spPr bwMode="auto">
          <a:xfrm rot="10800000" flipV="1">
            <a:off x="6829811" y="1025008"/>
            <a:ext cx="2314189" cy="190496"/>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algn="ctr" eaLnBrk="0" fontAlgn="base" hangingPunct="0">
              <a:spcBef>
                <a:spcPct val="0"/>
              </a:spcBef>
              <a:spcAft>
                <a:spcPct val="0"/>
              </a:spcAft>
            </a:pPr>
            <a:r>
              <a:rPr lang="en-US" sz="1400" b="1" dirty="0" smtClean="0">
                <a:solidFill>
                  <a:srgbClr val="FFFFFF"/>
                </a:solidFill>
                <a:latin typeface="Times New Roman" pitchFamily="18" charset="0"/>
              </a:rPr>
              <a:t>AFMC Fall SLC</a:t>
            </a:r>
            <a:endParaRPr lang="en-US" sz="1400" b="1" dirty="0">
              <a:solidFill>
                <a:srgbClr val="FFFFFF"/>
              </a:solidFill>
              <a:latin typeface="Times New Roman" pitchFamily="18" charset="0"/>
            </a:endParaRPr>
          </a:p>
        </p:txBody>
      </p:sp>
    </p:spTree>
    <p:extLst>
      <p:ext uri="{BB962C8B-B14F-4D97-AF65-F5344CB8AC3E}">
        <p14:creationId xmlns:p14="http://schemas.microsoft.com/office/powerpoint/2010/main" val="354410905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9" r:id="rId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70" r:id="rId1"/>
    <p:sldLayoutId id="214748487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73" r:id="rId1"/>
    <p:sldLayoutId id="214748487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76" r:id="rId1"/>
    <p:sldLayoutId id="214748487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79" r:id="rId1"/>
    <p:sldLayoutId id="214748488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82" r:id="rId1"/>
    <p:sldLayoutId id="2147484883"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85" r:id="rId1"/>
    <p:sldLayoutId id="214748488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94" r:id="rId1"/>
    <p:sldLayoutId id="214748489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897" r:id="rId1"/>
    <p:sldLayoutId id="214748489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00" r:id="rId1"/>
    <p:sldLayoutId id="214748490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88E16BE-9852-4E3D-BD06-F160B18C30C6}"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fontAlgn="base">
              <a:spcBef>
                <a:spcPct val="0"/>
              </a:spcBef>
              <a:spcAft>
                <a:spcPct val="0"/>
              </a:spcAft>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865584199"/>
      </p:ext>
    </p:extLst>
  </p:cSld>
  <p:clrMap bg1="lt1" tx1="dk1" bg2="lt2" tx2="dk2" accent1="accent1" accent2="accent2" accent3="accent3" accent4="accent4" accent5="accent5" accent6="accent6" hlink="hlink" folHlink="folHlink"/>
  <p:sldLayoutIdLst>
    <p:sldLayoutId id="2147483801" r:id="rId1"/>
    <p:sldLayoutId id="2147483813" r:id="rId2"/>
    <p:sldLayoutId id="2147483814"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03" r:id="rId1"/>
    <p:sldLayoutId id="214748490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06" r:id="rId1"/>
    <p:sldLayoutId id="214748490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09" r:id="rId1"/>
    <p:sldLayoutId id="214748491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12" r:id="rId1"/>
    <p:sldLayoutId id="2147484913" r:id="rId2"/>
    <p:sldLayoutId id="2147484914"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18" r:id="rId1"/>
    <p:sldLayoutId id="214748491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21" r:id="rId1"/>
    <p:sldLayoutId id="214748492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24" r:id="rId1"/>
    <p:sldLayoutId id="214748492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27" r:id="rId1"/>
    <p:sldLayoutId id="214748492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30" r:id="rId1"/>
    <p:sldLayoutId id="214748493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33" r:id="rId1"/>
    <p:sldLayoutId id="214748493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9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36" r:id="rId1"/>
    <p:sldLayoutId id="2147484937" r:id="rId2"/>
    <p:sldLayoutId id="2147484938"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42" r:id="rId1"/>
    <p:sldLayoutId id="2147484943"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45" r:id="rId1"/>
    <p:sldLayoutId id="214748494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48" r:id="rId1"/>
    <p:sldLayoutId id="214748494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51" r:id="rId1"/>
    <p:sldLayoutId id="214748495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54" r:id="rId1"/>
    <p:sldLayoutId id="214748495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57" r:id="rId1"/>
    <p:sldLayoutId id="214748495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66" r:id="rId1"/>
    <p:sldLayoutId id="214748496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69"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2893"/>
            <a:ext cx="9144000" cy="45720"/>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endParaRPr lang="en-US" dirty="0">
              <a:solidFill>
                <a:srgbClr val="000000"/>
              </a:solidFill>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1"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D1F9D3F-844C-43C8-8365-94E814AC51CF}" type="slidenum">
              <a:rPr lang="en-US" smtClean="0">
                <a:solidFill>
                  <a:srgbClr val="000000"/>
                </a:solidFill>
              </a:rPr>
              <a:pPr/>
              <a:t>‹#›</a:t>
            </a:fld>
            <a:endParaRPr lang="en-US" dirty="0">
              <a:solidFill>
                <a:srgbClr val="000000"/>
              </a:solidFill>
            </a:endParaRPr>
          </a:p>
        </p:txBody>
      </p:sp>
      <p:sp>
        <p:nvSpPr>
          <p:cNvPr id="1103" name="Text Box 79"/>
          <p:cNvSpPr txBox="1">
            <a:spLocks noChangeArrowheads="1"/>
          </p:cNvSpPr>
          <p:nvPr/>
        </p:nvSpPr>
        <p:spPr bwMode="auto">
          <a:xfrm>
            <a:off x="2947989" y="854075"/>
            <a:ext cx="184731" cy="307777"/>
          </a:xfrm>
          <a:prstGeom prst="rect">
            <a:avLst/>
          </a:prstGeom>
          <a:noFill/>
          <a:ln w="9525">
            <a:noFill/>
            <a:miter lim="800000"/>
            <a:headEnd/>
            <a:tailEnd/>
          </a:ln>
          <a:effectLst/>
        </p:spPr>
        <p:txBody>
          <a:bodyPr wrap="none">
            <a:spAutoFit/>
          </a:bodyPr>
          <a:lstStyle/>
          <a:p>
            <a:endParaRPr lang="en-US" sz="1400" b="1" i="1" dirty="0">
              <a:solidFill>
                <a:srgbClr val="3333CC"/>
              </a:solidFill>
            </a:endParaRPr>
          </a:p>
        </p:txBody>
      </p:sp>
      <p:pic>
        <p:nvPicPr>
          <p:cNvPr id="13" name="Picture 1037" descr="afsymbol"/>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82834" y="36701"/>
            <a:ext cx="1144719" cy="904468"/>
          </a:xfrm>
          <a:prstGeom prst="rect">
            <a:avLst/>
          </a:prstGeom>
          <a:noFill/>
        </p:spPr>
      </p:pic>
      <p:pic>
        <p:nvPicPr>
          <p:cNvPr id="2" name="Picture 2" descr="C:\Users\clinchtc\Desktop\Atch 3 AFLCMC Emblem - Color 2012.pn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8177682" y="64116"/>
            <a:ext cx="92660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030023"/>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73" r:id="rId16"/>
    <p:sldLayoutId id="2147483850" r:id="rId17"/>
    <p:sldLayoutId id="2147483854"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1"/>
          </a:solidFill>
          <a:latin typeface="+mn-lt"/>
        </a:defRPr>
      </a:lvl2pPr>
      <a:lvl3pPr marL="1143000" indent="-228600" algn="l" rtl="0" eaLnBrk="1" fontAlgn="base" hangingPunct="1">
        <a:spcBef>
          <a:spcPct val="20000"/>
        </a:spcBef>
        <a:spcAft>
          <a:spcPct val="0"/>
        </a:spcAft>
        <a:buChar char="•"/>
        <a:defRPr sz="2000" b="1">
          <a:solidFill>
            <a:schemeClr val="tx1"/>
          </a:solidFill>
          <a:latin typeface="+mn-lt"/>
        </a:defRPr>
      </a:lvl3pPr>
      <a:lvl4pPr marL="1600200" indent="-228600" algn="l" rtl="0" eaLnBrk="1" fontAlgn="base" hangingPunct="1">
        <a:spcBef>
          <a:spcPct val="20000"/>
        </a:spcBef>
        <a:spcAft>
          <a:spcPct val="0"/>
        </a:spcAft>
        <a:buChar char="–"/>
        <a:defRPr sz="2000" b="1">
          <a:solidFill>
            <a:schemeClr val="tx1"/>
          </a:solidFill>
          <a:latin typeface="+mn-lt"/>
        </a:defRPr>
      </a:lvl4pPr>
      <a:lvl5pPr marL="2057400" indent="-228600" algn="l" rtl="0" eaLnBrk="1" fontAlgn="base" hangingPunct="1">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72" r:id="rId1"/>
    <p:sldLayoutId id="2147484973"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75" r:id="rId1"/>
    <p:sldLayoutId id="214748497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78"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81" r:id="rId1"/>
    <p:sldLayoutId id="214748498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84"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87" r:id="rId1"/>
    <p:sldLayoutId id="2147484988" r:id="rId2"/>
    <p:sldLayoutId id="214748498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93"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96" r:id="rId1"/>
    <p:sldLayoutId id="214748499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999"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02"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2893"/>
            <a:ext cx="9144000" cy="45720"/>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endParaRPr lang="en-US" dirty="0">
              <a:solidFill>
                <a:srgbClr val="000000"/>
              </a:solidFill>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1"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D1F9D3F-844C-43C8-8365-94E814AC51CF}" type="slidenum">
              <a:rPr lang="en-US" smtClean="0">
                <a:solidFill>
                  <a:srgbClr val="000000"/>
                </a:solidFill>
              </a:rPr>
              <a:pPr/>
              <a:t>‹#›</a:t>
            </a:fld>
            <a:endParaRPr lang="en-US" dirty="0">
              <a:solidFill>
                <a:srgbClr val="000000"/>
              </a:solidFill>
            </a:endParaRPr>
          </a:p>
        </p:txBody>
      </p:sp>
      <p:sp>
        <p:nvSpPr>
          <p:cNvPr id="1103" name="Text Box 79"/>
          <p:cNvSpPr txBox="1">
            <a:spLocks noChangeArrowheads="1"/>
          </p:cNvSpPr>
          <p:nvPr/>
        </p:nvSpPr>
        <p:spPr bwMode="auto">
          <a:xfrm>
            <a:off x="2947989" y="854075"/>
            <a:ext cx="184731" cy="307777"/>
          </a:xfrm>
          <a:prstGeom prst="rect">
            <a:avLst/>
          </a:prstGeom>
          <a:noFill/>
          <a:ln w="9525">
            <a:noFill/>
            <a:miter lim="800000"/>
            <a:headEnd/>
            <a:tailEnd/>
          </a:ln>
          <a:effectLst/>
        </p:spPr>
        <p:txBody>
          <a:bodyPr wrap="none">
            <a:spAutoFit/>
          </a:bodyPr>
          <a:lstStyle/>
          <a:p>
            <a:endParaRPr lang="en-US" sz="1400" b="1" i="1" dirty="0">
              <a:solidFill>
                <a:srgbClr val="3333CC"/>
              </a:solidFill>
            </a:endParaRPr>
          </a:p>
        </p:txBody>
      </p:sp>
      <p:pic>
        <p:nvPicPr>
          <p:cNvPr id="13" name="Picture 1037" descr="afsymbol"/>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2834" y="36701"/>
            <a:ext cx="1144719" cy="904468"/>
          </a:xfrm>
          <a:prstGeom prst="rect">
            <a:avLst/>
          </a:prstGeom>
          <a:noFill/>
        </p:spPr>
      </p:pic>
      <p:pic>
        <p:nvPicPr>
          <p:cNvPr id="2" name="Picture 2" descr="C:\Users\clinchtc\Desktop\Atch 3 AFLCMC Emblem - Color 2012.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8177682" y="64116"/>
            <a:ext cx="92660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1122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1"/>
          </a:solidFill>
          <a:latin typeface="+mn-lt"/>
        </a:defRPr>
      </a:lvl2pPr>
      <a:lvl3pPr marL="1143000" indent="-228600" algn="l" rtl="0" eaLnBrk="1" fontAlgn="base" hangingPunct="1">
        <a:spcBef>
          <a:spcPct val="20000"/>
        </a:spcBef>
        <a:spcAft>
          <a:spcPct val="0"/>
        </a:spcAft>
        <a:buChar char="•"/>
        <a:defRPr sz="2000" b="1">
          <a:solidFill>
            <a:schemeClr val="tx1"/>
          </a:solidFill>
          <a:latin typeface="+mn-lt"/>
        </a:defRPr>
      </a:lvl3pPr>
      <a:lvl4pPr marL="1600200" indent="-228600" algn="l" rtl="0" eaLnBrk="1" fontAlgn="base" hangingPunct="1">
        <a:spcBef>
          <a:spcPct val="20000"/>
        </a:spcBef>
        <a:spcAft>
          <a:spcPct val="0"/>
        </a:spcAft>
        <a:buChar char="–"/>
        <a:defRPr sz="2000" b="1">
          <a:solidFill>
            <a:schemeClr val="tx1"/>
          </a:solidFill>
          <a:latin typeface="+mn-lt"/>
        </a:defRPr>
      </a:lvl4pPr>
      <a:lvl5pPr marL="2057400" indent="-228600" algn="l" rtl="0" eaLnBrk="1" fontAlgn="base" hangingPunct="1">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05"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08" r:id="rId1"/>
    <p:sldLayoutId id="214748500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11" r:id="rId1"/>
    <p:sldLayoutId id="214748501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14" r:id="rId1"/>
    <p:sldLayoutId id="2147485015" r:id="rId2"/>
    <p:sldLayoutId id="2147485016"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18" r:id="rId1"/>
    <p:sldLayoutId id="214748501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23" r:id="rId1"/>
    <p:sldLayoutId id="214748502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26" r:id="rId1"/>
    <p:sldLayoutId id="214748502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29" r:id="rId1"/>
    <p:sldLayoutId id="214748503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32" r:id="rId1"/>
    <p:sldLayoutId id="2147485033"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35" r:id="rId1"/>
    <p:sldLayoutId id="214748503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3324857957"/>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38" r:id="rId1"/>
    <p:sldLayoutId id="2147485039" r:id="rId2"/>
    <p:sldLayoutId id="2147485040"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42"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44"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47"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50"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54"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57" r:id="rId1"/>
    <p:sldLayoutId id="214748505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60" r:id="rId1"/>
    <p:sldLayoutId id="214748506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63" r:id="rId1"/>
    <p:sldLayoutId id="214748506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66" r:id="rId1"/>
    <p:sldLayoutId id="214748506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3920" r:id="rId1"/>
    <p:sldLayoutId id="214748392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69" r:id="rId1"/>
    <p:sldLayoutId id="2147485070" r:id="rId2"/>
    <p:sldLayoutId id="2147485071"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73"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77" r:id="rId1"/>
    <p:sldLayoutId id="214748507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80" r:id="rId1"/>
    <p:sldLayoutId id="214748508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83"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86" r:id="rId1"/>
    <p:sldLayoutId id="214748508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89" r:id="rId1"/>
    <p:sldLayoutId id="214748509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92" r:id="rId1"/>
    <p:sldLayoutId id="2147485093" r:id="rId2"/>
    <p:sldLayoutId id="2147485094"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098" r:id="rId1"/>
    <p:sldLayoutId id="214748509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01" r:id="rId1"/>
    <p:sldLayoutId id="214748510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3933" r:id="rId1"/>
    <p:sldLayoutId id="214748393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04" r:id="rId1"/>
    <p:sldLayoutId id="214748510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07" r:id="rId1"/>
    <p:sldLayoutId id="214748510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16" r:id="rId1"/>
    <p:sldLayoutId id="214748511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19" r:id="rId1"/>
    <p:sldLayoutId id="214748512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22" r:id="rId1"/>
    <p:sldLayoutId id="2147485123"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25" r:id="rId1"/>
    <p:sldLayoutId id="214748512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28" r:id="rId1"/>
    <p:sldLayoutId id="214748512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37" r:id="rId1"/>
    <p:sldLayoutId id="214748513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Tree>
    <p:extLst>
      <p:ext uri="{BB962C8B-B14F-4D97-AF65-F5344CB8AC3E}">
        <p14:creationId xmlns:p14="http://schemas.microsoft.com/office/powerpoint/2010/main" val="3528668262"/>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40" r:id="rId1"/>
    <p:sldLayoutId id="214748514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43" r:id="rId1"/>
    <p:sldLayoutId id="214748514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46" r:id="rId1"/>
    <p:sldLayoutId id="214748514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49" r:id="rId1"/>
    <p:sldLayoutId id="214748515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52" r:id="rId1"/>
    <p:sldLayoutId id="2147485153" r:id="rId2"/>
    <p:sldLayoutId id="2147485154"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58" r:id="rId1"/>
    <p:sldLayoutId id="214748515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61" r:id="rId1"/>
    <p:sldLayoutId id="214748516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64" r:id="rId1"/>
    <p:sldLayoutId id="214748516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67" r:id="rId1"/>
    <p:sldLayoutId id="214748516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70" r:id="rId1"/>
    <p:sldLayoutId id="214748517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73" r:id="rId1"/>
    <p:sldLayoutId id="2147485174" r:id="rId2"/>
    <p:sldLayoutId id="2147485175"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1.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0"/>
          </a:schemeClr>
        </a:solidFill>
        <a:effectLst/>
      </p:bgPr>
    </p:bg>
    <p:spTree>
      <p:nvGrpSpPr>
        <p:cNvPr id="1" name=""/>
        <p:cNvGrpSpPr/>
        <p:nvPr/>
      </p:nvGrpSpPr>
      <p:grpSpPr>
        <a:xfrm>
          <a:off x="0" y="0"/>
          <a:ext cx="0" cy="0"/>
          <a:chOff x="0" y="0"/>
          <a:chExt cx="0" cy="0"/>
        </a:xfrm>
      </p:grpSpPr>
      <p:sp>
        <p:nvSpPr>
          <p:cNvPr id="1229" name="Rectangle 205"/>
          <p:cNvSpPr>
            <a:spLocks noChangeArrowheads="1"/>
          </p:cNvSpPr>
          <p:nvPr userDrawn="1"/>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userDrawn="1"/>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userDrawn="1"/>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195405896"/>
      </p:ext>
    </p:extLst>
  </p:cSld>
  <p:clrMap bg1="lt1" tx1="dk1" bg2="lt2" tx2="dk2" accent1="accent1" accent2="accent2" accent3="accent3" accent4="accent4" accent5="accent5" accent6="accent6" hlink="hlink" folHlink="folHlink"/>
  <p:transition/>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83" r:id="rId1"/>
    <p:sldLayoutId id="214748518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86" r:id="rId1"/>
    <p:sldLayoutId id="214748518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89" r:id="rId1"/>
    <p:sldLayoutId id="214748519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92" r:id="rId1"/>
    <p:sldLayoutId id="2147485193"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95" r:id="rId1"/>
    <p:sldLayoutId id="214748519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04" r:id="rId1"/>
    <p:sldLayoutId id="214748520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07" r:id="rId1"/>
    <p:sldLayoutId id="214748520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3963" r:id="rId1"/>
    <p:sldLayoutId id="214748396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10" r:id="rId1"/>
    <p:sldLayoutId id="214748521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13" r:id="rId1"/>
    <p:sldLayoutId id="214748521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16" r:id="rId1"/>
    <p:sldLayoutId id="214748521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19" r:id="rId1"/>
    <p:sldLayoutId id="2147485220" r:id="rId2"/>
    <p:sldLayoutId id="2147485221"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25" r:id="rId1"/>
    <p:sldLayoutId id="214748522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28" r:id="rId1"/>
    <p:sldLayoutId id="2147485229"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31" r:id="rId1"/>
    <p:sldLayoutId id="214748523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34" r:id="rId1"/>
    <p:sldLayoutId id="214748523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37" r:id="rId1"/>
    <p:sldLayoutId id="214748523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0.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0"/>
          </a:schemeClr>
        </a:solidFill>
        <a:effectLst/>
      </p:bgPr>
    </p:bg>
    <p:spTree>
      <p:nvGrpSpPr>
        <p:cNvPr id="1" name=""/>
        <p:cNvGrpSpPr/>
        <p:nvPr/>
      </p:nvGrpSpPr>
      <p:grpSpPr>
        <a:xfrm>
          <a:off x="0" y="0"/>
          <a:ext cx="0" cy="0"/>
          <a:chOff x="0" y="0"/>
          <a:chExt cx="0" cy="0"/>
        </a:xfrm>
      </p:grpSpPr>
      <p:sp>
        <p:nvSpPr>
          <p:cNvPr id="1229" name="Rectangle 205"/>
          <p:cNvSpPr>
            <a:spLocks noChangeArrowheads="1"/>
          </p:cNvSpPr>
          <p:nvPr userDrawn="1"/>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userDrawn="1"/>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userDrawn="1"/>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1487197725"/>
      </p:ext>
    </p:extLst>
  </p:cSld>
  <p:clrMap bg1="lt1" tx1="dk1" bg2="lt2" tx2="dk2" accent1="accent1" accent2="accent2" accent3="accent3" accent4="accent4" accent5="accent5" accent6="accent6" hlink="hlink" folHlink="folHlink"/>
  <p:transition/>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50" r:id="rId1"/>
    <p:sldLayoutId id="214748525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53" r:id="rId1"/>
    <p:sldLayoutId id="214748525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56" r:id="rId1"/>
    <p:sldLayoutId id="214748525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59"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62" r:id="rId1"/>
    <p:sldLayoutId id="2147485263"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43" name="Picture 23"/>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146050" y="81672"/>
            <a:ext cx="874713" cy="881231"/>
          </a:xfrm>
          <a:prstGeom prst="rect">
            <a:avLst/>
          </a:prstGeom>
          <a:noFill/>
        </p:spPr>
      </p:pic>
      <p:sp>
        <p:nvSpPr>
          <p:cNvPr id="5144" name="Rectangle 24"/>
          <p:cNvSpPr>
            <a:spLocks noGrp="1" noChangeArrowheads="1"/>
          </p:cNvSpPr>
          <p:nvPr>
            <p:ph type="title"/>
          </p:nvPr>
        </p:nvSpPr>
        <p:spPr bwMode="auto">
          <a:xfrm>
            <a:off x="947738" y="66675"/>
            <a:ext cx="7205662"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46" name="Rectangle 26"/>
          <p:cNvSpPr>
            <a:spLocks noGrp="1" noChangeArrowheads="1"/>
          </p:cNvSpPr>
          <p:nvPr>
            <p:ph type="body" idx="1"/>
          </p:nvPr>
        </p:nvSpPr>
        <p:spPr bwMode="auto">
          <a:xfrm>
            <a:off x="96838" y="1200150"/>
            <a:ext cx="8872537" cy="526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47" name="Rectangle 27"/>
          <p:cNvSpPr>
            <a:spLocks noGrp="1" noChangeArrowheads="1"/>
          </p:cNvSpPr>
          <p:nvPr>
            <p:ph type="sldNum" sz="quarter" idx="4"/>
          </p:nvPr>
        </p:nvSpPr>
        <p:spPr bwMode="auto">
          <a:xfrm>
            <a:off x="70866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pPr>
            <a:fld id="{6DB71B11-38DC-46E3-9143-D139E16B6140}" type="slidenum">
              <a:rPr lang="en-US">
                <a:solidFill>
                  <a:srgbClr val="000000"/>
                </a:solidFill>
              </a:rPr>
              <a:pPr eaLnBrk="0" fontAlgn="base" hangingPunct="0">
                <a:spcBef>
                  <a:spcPct val="0"/>
                </a:spcBef>
                <a:spcAft>
                  <a:spcPct val="0"/>
                </a:spcAft>
              </a:pPr>
              <a:t>‹#›</a:t>
            </a:fld>
            <a:endParaRPr lang="en-US">
              <a:solidFill>
                <a:srgbClr val="000000"/>
              </a:solidFill>
            </a:endParaRPr>
          </a:p>
        </p:txBody>
      </p:sp>
      <p:grpSp>
        <p:nvGrpSpPr>
          <p:cNvPr id="5148" name="Group 28"/>
          <p:cNvGrpSpPr>
            <a:grpSpLocks/>
          </p:cNvGrpSpPr>
          <p:nvPr/>
        </p:nvGrpSpPr>
        <p:grpSpPr bwMode="auto">
          <a:xfrm>
            <a:off x="0" y="900113"/>
            <a:ext cx="9175750" cy="292100"/>
            <a:chOff x="0" y="494"/>
            <a:chExt cx="5780" cy="184"/>
          </a:xfrm>
        </p:grpSpPr>
        <p:sp>
          <p:nvSpPr>
            <p:cNvPr id="5149" name="Line 29"/>
            <p:cNvSpPr>
              <a:spLocks noChangeShapeType="1"/>
            </p:cNvSpPr>
            <p:nvPr userDrawn="1"/>
          </p:nvSpPr>
          <p:spPr bwMode="auto">
            <a:xfrm>
              <a:off x="0" y="576"/>
              <a:ext cx="5520" cy="0"/>
            </a:xfrm>
            <a:prstGeom prst="line">
              <a:avLst/>
            </a:prstGeom>
            <a:noFill/>
            <a:ln w="63500">
              <a:solidFill>
                <a:srgbClr val="000099"/>
              </a:solidFill>
              <a:round/>
              <a:headEnd/>
              <a:tailEnd/>
            </a:ln>
            <a:effectLst/>
          </p:spPr>
          <p:txBody>
            <a:bodyPr/>
            <a:lstStyle/>
            <a:p>
              <a:pPr algn="ctr" eaLnBrk="0" fontAlgn="base" hangingPunct="0">
                <a:spcBef>
                  <a:spcPct val="0"/>
                </a:spcBef>
                <a:spcAft>
                  <a:spcPct val="0"/>
                </a:spcAft>
              </a:pPr>
              <a:endParaRPr lang="en-US">
                <a:solidFill>
                  <a:srgbClr val="000000"/>
                </a:solidFill>
                <a:latin typeface="Arial Narrow" pitchFamily="34" charset="0"/>
              </a:endParaRPr>
            </a:p>
          </p:txBody>
        </p:sp>
        <p:grpSp>
          <p:nvGrpSpPr>
            <p:cNvPr id="5150" name="Group 30"/>
            <p:cNvGrpSpPr>
              <a:grpSpLocks/>
            </p:cNvGrpSpPr>
            <p:nvPr userDrawn="1"/>
          </p:nvGrpSpPr>
          <p:grpSpPr bwMode="auto">
            <a:xfrm>
              <a:off x="5480" y="494"/>
              <a:ext cx="300" cy="184"/>
              <a:chOff x="5480" y="494"/>
              <a:chExt cx="300" cy="184"/>
            </a:xfrm>
          </p:grpSpPr>
          <p:pic>
            <p:nvPicPr>
              <p:cNvPr id="5151" name="Picture 31"/>
              <p:cNvPicPr>
                <a:picLocks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480" y="494"/>
                <a:ext cx="300" cy="184"/>
              </a:xfrm>
              <a:prstGeom prst="rect">
                <a:avLst/>
              </a:prstGeom>
              <a:noFill/>
              <a:ln w="9525">
                <a:noFill/>
                <a:miter lim="800000"/>
                <a:headEnd/>
                <a:tailEnd/>
              </a:ln>
              <a:effectLst/>
            </p:spPr>
          </p:pic>
          <p:sp>
            <p:nvSpPr>
              <p:cNvPr id="5152" name="Rectangle 32"/>
              <p:cNvSpPr>
                <a:spLocks noChangeArrowheads="1"/>
              </p:cNvSpPr>
              <p:nvPr userDrawn="1"/>
            </p:nvSpPr>
            <p:spPr bwMode="auto">
              <a:xfrm>
                <a:off x="5492" y="550"/>
                <a:ext cx="48" cy="48"/>
              </a:xfrm>
              <a:prstGeom prst="rect">
                <a:avLst/>
              </a:prstGeom>
              <a:solidFill>
                <a:srgbClr val="000099"/>
              </a:solidFill>
              <a:ln w="9525">
                <a:noFill/>
                <a:miter lim="800000"/>
                <a:headEnd/>
                <a:tailEnd/>
              </a:ln>
              <a:effectLst/>
            </p:spPr>
            <p:txBody>
              <a:bodyPr wrap="none" anchor="ctr"/>
              <a:lstStyle/>
              <a:p>
                <a:pPr algn="ctr" eaLnBrk="0" fontAlgn="base" hangingPunct="0">
                  <a:spcBef>
                    <a:spcPct val="0"/>
                  </a:spcBef>
                  <a:spcAft>
                    <a:spcPct val="0"/>
                  </a:spcAft>
                </a:pPr>
                <a:endParaRPr lang="en-US">
                  <a:solidFill>
                    <a:srgbClr val="000000"/>
                  </a:solidFill>
                  <a:latin typeface="Arial Narrow" pitchFamily="34" charset="0"/>
                </a:endParaRPr>
              </a:p>
            </p:txBody>
          </p:sp>
        </p:grpSp>
      </p:grpSp>
    </p:spTree>
    <p:extLst>
      <p:ext uri="{BB962C8B-B14F-4D97-AF65-F5344CB8AC3E}">
        <p14:creationId xmlns:p14="http://schemas.microsoft.com/office/powerpoint/2010/main" val="2634202135"/>
      </p:ext>
    </p:extLst>
  </p:cSld>
  <p:clrMap bg1="lt1" tx1="dk1" bg2="lt2" tx2="dk2" accent1="accent1" accent2="accent2" accent3="accent3" accent4="accent4" accent5="accent5" accent6="accent6" hlink="hlink" folHlink="folHlink"/>
  <p:sldLayoutIdLst>
    <p:sldLayoutId id="2147485269" r:id="rId1"/>
    <p:sldLayoutId id="2147485270" r:id="rId2"/>
    <p:sldLayoutId id="2147485271" r:id="rId3"/>
  </p:sldLayoutIdLst>
  <p:transition>
    <p:split orient="vert"/>
  </p:transition>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000000"/>
          </a:solidFill>
          <a:latin typeface="+mn-lt"/>
          <a:ea typeface="+mn-ea"/>
          <a:cs typeface="+mn-cs"/>
        </a:defRPr>
      </a:lvl1pPr>
      <a:lvl2pPr marL="742950" indent="-285750" algn="l" rtl="0" eaLnBrk="0" fontAlgn="base" hangingPunct="0">
        <a:spcBef>
          <a:spcPct val="20000"/>
        </a:spcBef>
        <a:spcAft>
          <a:spcPct val="0"/>
        </a:spcAft>
        <a:buChar char="–"/>
        <a:defRPr sz="2400" b="1">
          <a:solidFill>
            <a:srgbClr val="000000"/>
          </a:solidFill>
          <a:latin typeface="+mn-lt"/>
        </a:defRPr>
      </a:lvl2pPr>
      <a:lvl3pPr marL="1143000" indent="-228600" algn="l" rtl="0" eaLnBrk="0" fontAlgn="base" hangingPunct="0">
        <a:spcBef>
          <a:spcPct val="20000"/>
        </a:spcBef>
        <a:spcAft>
          <a:spcPct val="0"/>
        </a:spcAft>
        <a:buChar char="•"/>
        <a:defRPr sz="2400" b="1">
          <a:solidFill>
            <a:srgbClr val="000000"/>
          </a:solidFill>
          <a:latin typeface="+mn-lt"/>
        </a:defRPr>
      </a:lvl3pPr>
      <a:lvl4pPr marL="1600200" indent="-228600" algn="l" rtl="0" eaLnBrk="0" fontAlgn="base" hangingPunct="0">
        <a:spcBef>
          <a:spcPct val="20000"/>
        </a:spcBef>
        <a:spcAft>
          <a:spcPct val="0"/>
        </a:spcAft>
        <a:buChar char="–"/>
        <a:defRPr sz="2000" b="1">
          <a:solidFill>
            <a:srgbClr val="000000"/>
          </a:solidFill>
          <a:latin typeface="+mn-lt"/>
        </a:defRPr>
      </a:lvl4pPr>
      <a:lvl5pPr marL="2057400" indent="-228600" algn="l" rtl="0" eaLnBrk="0" fontAlgn="base" hangingPunct="0">
        <a:spcBef>
          <a:spcPct val="20000"/>
        </a:spcBef>
        <a:spcAft>
          <a:spcPct val="0"/>
        </a:spcAft>
        <a:buChar char="»"/>
        <a:defRPr sz="2000" b="1">
          <a:solidFill>
            <a:srgbClr val="000000"/>
          </a:solidFill>
          <a:latin typeface="+mn-lt"/>
        </a:defRPr>
      </a:lvl5pPr>
      <a:lvl6pPr marL="2514600" indent="-228600" algn="l" rtl="0" eaLnBrk="0" fontAlgn="base" hangingPunct="0">
        <a:spcBef>
          <a:spcPct val="20000"/>
        </a:spcBef>
        <a:spcAft>
          <a:spcPct val="0"/>
        </a:spcAft>
        <a:buChar char="»"/>
        <a:defRPr sz="2000" b="1">
          <a:solidFill>
            <a:srgbClr val="000000"/>
          </a:solidFill>
          <a:latin typeface="+mn-lt"/>
        </a:defRPr>
      </a:lvl6pPr>
      <a:lvl7pPr marL="2971800" indent="-228600" algn="l" rtl="0" eaLnBrk="0" fontAlgn="base" hangingPunct="0">
        <a:spcBef>
          <a:spcPct val="20000"/>
        </a:spcBef>
        <a:spcAft>
          <a:spcPct val="0"/>
        </a:spcAft>
        <a:buChar char="»"/>
        <a:defRPr sz="2000" b="1">
          <a:solidFill>
            <a:srgbClr val="000000"/>
          </a:solidFill>
          <a:latin typeface="+mn-lt"/>
        </a:defRPr>
      </a:lvl7pPr>
      <a:lvl8pPr marL="3429000" indent="-228600" algn="l" rtl="0" eaLnBrk="0" fontAlgn="base" hangingPunct="0">
        <a:spcBef>
          <a:spcPct val="20000"/>
        </a:spcBef>
        <a:spcAft>
          <a:spcPct val="0"/>
        </a:spcAft>
        <a:buChar char="»"/>
        <a:defRPr sz="2000" b="1">
          <a:solidFill>
            <a:srgbClr val="000000"/>
          </a:solidFill>
          <a:latin typeface="+mn-lt"/>
        </a:defRPr>
      </a:lvl8pPr>
      <a:lvl9pPr marL="3886200" indent="-228600" algn="l" rtl="0" eaLnBrk="0" fontAlgn="base" hangingPunct="0">
        <a:spcBef>
          <a:spcPct val="20000"/>
        </a:spcBef>
        <a:spcAft>
          <a:spcPct val="0"/>
        </a:spcAft>
        <a:buChar char="»"/>
        <a:defRPr sz="20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127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spTree>
    <p:extLst>
      <p:ext uri="{BB962C8B-B14F-4D97-AF65-F5344CB8AC3E}">
        <p14:creationId xmlns:p14="http://schemas.microsoft.com/office/powerpoint/2010/main" val="3510607121"/>
      </p:ext>
    </p:extLst>
  </p:cSld>
  <p:clrMap bg1="lt1" tx1="dk1" bg2="lt2" tx2="dk2" accent1="accent1" accent2="accent2" accent3="accent3" accent4="accent4" accent5="accent5" accent6="accent6" hlink="hlink" folHlink="folHlink"/>
  <p:sldLayoutIdLst>
    <p:sldLayoutId id="2147485273" r:id="rId1"/>
    <p:sldLayoutId id="2147485275"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eaLnBrk="0" fontAlgn="base" hangingPunct="0">
              <a:spcBef>
                <a:spcPct val="0"/>
              </a:spcBef>
              <a:spcAft>
                <a:spcPct val="0"/>
              </a:spcAft>
            </a:pPr>
            <a:fld id="{11218C2E-65CB-4471-B8A9-3704A852BB21}" type="slidenum">
              <a:rPr lang="en-US" smtClean="0">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304332886"/>
      </p:ext>
    </p:extLst>
  </p:cSld>
  <p:clrMap bg1="dk1" tx1="lt1" bg2="dk2" tx2="lt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127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sp>
        <p:nvSpPr>
          <p:cNvPr id="9" name="object 18"/>
          <p:cNvSpPr/>
          <p:nvPr userDrawn="1"/>
        </p:nvSpPr>
        <p:spPr>
          <a:xfrm>
            <a:off x="8077201" y="52389"/>
            <a:ext cx="990600" cy="938211"/>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defTabSz="913970"/>
            <a:endParaRPr>
              <a:solidFill>
                <a:srgbClr val="000000"/>
              </a:solidFill>
            </a:endParaRPr>
          </a:p>
        </p:txBody>
      </p:sp>
      <p:pic>
        <p:nvPicPr>
          <p:cNvPr id="10"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52400" y="33669"/>
            <a:ext cx="1031935" cy="956931"/>
          </a:xfrm>
          <a:prstGeom prst="rect">
            <a:avLst/>
          </a:prstGeom>
          <a:noFill/>
          <a:ln w="9525">
            <a:noFill/>
            <a:miter lim="800000"/>
            <a:headEnd/>
            <a:tailEnd/>
          </a:ln>
          <a:effectLst/>
        </p:spPr>
      </p:pic>
    </p:spTree>
    <p:extLst>
      <p:ext uri="{BB962C8B-B14F-4D97-AF65-F5344CB8AC3E}">
        <p14:creationId xmlns:p14="http://schemas.microsoft.com/office/powerpoint/2010/main" val="1141950838"/>
      </p:ext>
    </p:extLst>
  </p:cSld>
  <p:clrMap bg1="lt1" tx1="dk1" bg2="lt2" tx2="dk2" accent1="accent1" accent2="accent2" accent3="accent3" accent4="accent4" accent5="accent5" accent6="accent6" hlink="hlink" folHlink="folHlink"/>
  <p:sldLayoutIdLst>
    <p:sldLayoutId id="2147485302" r:id="rId1"/>
    <p:sldLayoutId id="2147485304" r:id="rId2"/>
    <p:sldLayoutId id="2147485305" r:id="rId3"/>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321" r:id="rId1"/>
    <p:sldLayoutId id="214748532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324" r:id="rId1"/>
    <p:sldLayoutId id="214748532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327" r:id="rId1"/>
    <p:sldLayoutId id="214748532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330" r:id="rId1"/>
    <p:sldLayoutId id="214748533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333" r:id="rId1"/>
    <p:sldLayoutId id="2147485334" r:id="rId2"/>
    <p:sldLayoutId id="2147485335"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339"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342"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345" r:id="rId1"/>
    <p:sldLayoutId id="214748534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349"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352"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5355" r:id="rId1"/>
    <p:sldLayoutId id="214748535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127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spTree>
    <p:extLst>
      <p:ext uri="{BB962C8B-B14F-4D97-AF65-F5344CB8AC3E}">
        <p14:creationId xmlns:p14="http://schemas.microsoft.com/office/powerpoint/2010/main" val="1141950838"/>
      </p:ext>
    </p:extLst>
  </p:cSld>
  <p:clrMap bg1="lt1" tx1="dk1" bg2="lt2" tx2="dk2" accent1="accent1" accent2="accent2" accent3="accent3" accent4="accent4" accent5="accent5" accent6="accent6" hlink="hlink" folHlink="folHlink"/>
  <p:sldLayoutIdLst>
    <p:sldLayoutId id="2147485359" r:id="rId1"/>
    <p:sldLayoutId id="2147485361"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4"/>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lIns="91396" tIns="45699" rIns="91396" bIns="45699" anchor="ctr"/>
          <a:lstStyle/>
          <a:p>
            <a:pPr defTabSz="913970"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396" tIns="45699" rIns="91396" bIns="45699"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8"/>
            <a:ext cx="7753350" cy="4552951"/>
          </a:xfrm>
          <a:prstGeom prst="rect">
            <a:avLst/>
          </a:prstGeom>
          <a:noFill/>
          <a:ln w="9525">
            <a:noFill/>
            <a:miter lim="800000"/>
            <a:headEnd/>
            <a:tailEnd/>
          </a:ln>
          <a:effectLst/>
        </p:spPr>
        <p:txBody>
          <a:bodyPr vert="horz" wrap="square" lIns="91396" tIns="45699" rIns="91396" bIns="4569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96" tIns="45699" rIns="91396" bIns="45699" numCol="1" anchor="t" anchorCtr="0" compatLnSpc="1">
            <a:prstTxWarp prst="textNoShape">
              <a:avLst/>
            </a:prstTxWarp>
          </a:bodyPr>
          <a:lstStyle>
            <a:lvl1pPr>
              <a:defRPr sz="1400"/>
            </a:lvl1pPr>
          </a:lstStyle>
          <a:p>
            <a:pPr defTabSz="913970"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96" tIns="45699" rIns="91396" bIns="45699" numCol="1" anchor="t" anchorCtr="0" compatLnSpc="1">
            <a:prstTxWarp prst="textNoShape">
              <a:avLst/>
            </a:prstTxWarp>
          </a:bodyPr>
          <a:lstStyle>
            <a:lvl1pPr algn="ctr">
              <a:defRPr sz="1400"/>
            </a:lvl1pPr>
          </a:lstStyle>
          <a:p>
            <a:pPr defTabSz="913970"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396" tIns="45699" rIns="91396" bIns="45699" numCol="1" anchor="t" anchorCtr="0" compatLnSpc="1">
            <a:prstTxWarp prst="textNoShape">
              <a:avLst/>
            </a:prstTxWarp>
          </a:bodyPr>
          <a:lstStyle>
            <a:lvl1pPr algn="r">
              <a:defRPr sz="1400"/>
            </a:lvl1pPr>
          </a:lstStyle>
          <a:p>
            <a:pPr defTabSz="913970" eaLnBrk="0" fontAlgn="base" hangingPunct="0">
              <a:spcBef>
                <a:spcPct val="0"/>
              </a:spcBef>
              <a:spcAft>
                <a:spcPct val="0"/>
              </a:spcAft>
            </a:pPr>
            <a:fld id="{11218C2E-65CB-4471-B8A9-3704A852BB21}" type="slidenum">
              <a:rPr lang="en-US">
                <a:solidFill>
                  <a:srgbClr val="000000"/>
                </a:solidFill>
                <a:latin typeface="Times New Roman" pitchFamily="18" charset="0"/>
              </a:rPr>
              <a:pPr defTabSz="913970"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642" cy="307734"/>
          </a:xfrm>
          <a:prstGeom prst="rect">
            <a:avLst/>
          </a:prstGeom>
          <a:noFill/>
          <a:ln w="9525">
            <a:noFill/>
            <a:miter lim="800000"/>
            <a:headEnd/>
            <a:tailEnd/>
          </a:ln>
          <a:effectLst/>
        </p:spPr>
        <p:txBody>
          <a:bodyPr wrap="none" lIns="91396" tIns="45699" rIns="91396" bIns="45699">
            <a:spAutoFit/>
          </a:bodyPr>
          <a:lstStyle/>
          <a:p>
            <a:pPr defTabSz="913970"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36" y="28138"/>
            <a:ext cx="1144718" cy="904468"/>
          </a:xfrm>
          <a:prstGeom prst="rect">
            <a:avLst/>
          </a:prstGeom>
          <a:noFill/>
        </p:spPr>
      </p:pic>
      <p:pic>
        <p:nvPicPr>
          <p:cNvPr id="1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91" y="868369"/>
            <a:ext cx="3888013" cy="215444"/>
          </a:xfrm>
          <a:prstGeom prst="rect">
            <a:avLst/>
          </a:prstGeom>
          <a:solidFill>
            <a:srgbClr val="FFFFFF"/>
          </a:solidFill>
        </p:spPr>
        <p:txBody>
          <a:bodyPr wrap="square" lIns="91396" tIns="0" rIns="91396" bIns="0" rtlCol="0">
            <a:spAutoFit/>
          </a:bodyPr>
          <a:lstStyle/>
          <a:p>
            <a:pPr algn="ctr" defTabSz="913970">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3058629920"/>
      </p:ext>
    </p:extLst>
  </p:cSld>
  <p:clrMap bg1="lt1" tx1="dk1" bg2="lt2" tx2="dk2" accent1="accent1" accent2="accent2" accent3="accent3" accent4="accent4" accent5="accent5" accent6="accent6" hlink="hlink" folHlink="folHlink"/>
  <p:transition/>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6985" algn="ctr" rtl="0" eaLnBrk="0" fontAlgn="base" hangingPunct="0">
        <a:spcBef>
          <a:spcPct val="0"/>
        </a:spcBef>
        <a:spcAft>
          <a:spcPct val="0"/>
        </a:spcAft>
        <a:defRPr sz="3200" b="1">
          <a:solidFill>
            <a:schemeClr val="tx2"/>
          </a:solidFill>
          <a:latin typeface="Arial" charset="0"/>
        </a:defRPr>
      </a:lvl6pPr>
      <a:lvl7pPr marL="913970" algn="ctr" rtl="0" eaLnBrk="0" fontAlgn="base" hangingPunct="0">
        <a:spcBef>
          <a:spcPct val="0"/>
        </a:spcBef>
        <a:spcAft>
          <a:spcPct val="0"/>
        </a:spcAft>
        <a:defRPr sz="3200" b="1">
          <a:solidFill>
            <a:schemeClr val="tx2"/>
          </a:solidFill>
          <a:latin typeface="Arial" charset="0"/>
        </a:defRPr>
      </a:lvl7pPr>
      <a:lvl8pPr marL="1370956" algn="ctr" rtl="0" eaLnBrk="0" fontAlgn="base" hangingPunct="0">
        <a:spcBef>
          <a:spcPct val="0"/>
        </a:spcBef>
        <a:spcAft>
          <a:spcPct val="0"/>
        </a:spcAft>
        <a:defRPr sz="3200" b="1">
          <a:solidFill>
            <a:schemeClr val="tx2"/>
          </a:solidFill>
          <a:latin typeface="Arial" charset="0"/>
        </a:defRPr>
      </a:lvl8pPr>
      <a:lvl9pPr marL="1827941" algn="ctr" rtl="0" eaLnBrk="0" fontAlgn="base" hangingPunct="0">
        <a:spcBef>
          <a:spcPct val="0"/>
        </a:spcBef>
        <a:spcAft>
          <a:spcPct val="0"/>
        </a:spcAft>
        <a:defRPr sz="3200" b="1">
          <a:solidFill>
            <a:schemeClr val="tx2"/>
          </a:solidFill>
          <a:latin typeface="Arial" charset="0"/>
        </a:defRPr>
      </a:lvl9pPr>
    </p:titleStyle>
    <p:bodyStyle>
      <a:lvl1pPr marL="342738" indent="-342738" algn="l" rtl="0" eaLnBrk="0" fontAlgn="base" hangingPunct="0">
        <a:spcBef>
          <a:spcPct val="20000"/>
        </a:spcBef>
        <a:spcAft>
          <a:spcPct val="0"/>
        </a:spcAft>
        <a:buChar char="•"/>
        <a:defRPr sz="2800" b="1">
          <a:solidFill>
            <a:schemeClr val="tx1"/>
          </a:solidFill>
          <a:latin typeface="+mn-lt"/>
          <a:ea typeface="+mn-ea"/>
          <a:cs typeface="+mn-cs"/>
        </a:defRPr>
      </a:lvl1pPr>
      <a:lvl2pPr marL="742601" indent="-285616" algn="l" rtl="0" eaLnBrk="0" fontAlgn="base" hangingPunct="0">
        <a:spcBef>
          <a:spcPct val="20000"/>
        </a:spcBef>
        <a:spcAft>
          <a:spcPct val="0"/>
        </a:spcAft>
        <a:buChar char="–"/>
        <a:defRPr sz="2400" b="1">
          <a:solidFill>
            <a:schemeClr val="tx1"/>
          </a:solidFill>
          <a:latin typeface="+mn-lt"/>
        </a:defRPr>
      </a:lvl2pPr>
      <a:lvl3pPr marL="1142463" indent="-228492" algn="l" rtl="0" eaLnBrk="0" fontAlgn="base" hangingPunct="0">
        <a:spcBef>
          <a:spcPct val="20000"/>
        </a:spcBef>
        <a:spcAft>
          <a:spcPct val="0"/>
        </a:spcAft>
        <a:buChar char="•"/>
        <a:defRPr sz="2000" b="1">
          <a:solidFill>
            <a:schemeClr val="tx1"/>
          </a:solidFill>
          <a:latin typeface="+mn-lt"/>
        </a:defRPr>
      </a:lvl3pPr>
      <a:lvl4pPr marL="1599447" indent="-228492" algn="l" rtl="0" eaLnBrk="0" fontAlgn="base" hangingPunct="0">
        <a:spcBef>
          <a:spcPct val="20000"/>
        </a:spcBef>
        <a:spcAft>
          <a:spcPct val="0"/>
        </a:spcAft>
        <a:buChar char="–"/>
        <a:defRPr sz="2000" b="1">
          <a:solidFill>
            <a:schemeClr val="tx1"/>
          </a:solidFill>
          <a:latin typeface="+mn-lt"/>
        </a:defRPr>
      </a:lvl4pPr>
      <a:lvl5pPr marL="2056434" indent="-228492" algn="l" rtl="0" eaLnBrk="0" fontAlgn="base" hangingPunct="0">
        <a:spcBef>
          <a:spcPct val="20000"/>
        </a:spcBef>
        <a:spcAft>
          <a:spcPct val="0"/>
        </a:spcAft>
        <a:buChar char="»"/>
        <a:defRPr sz="2000" b="1">
          <a:solidFill>
            <a:schemeClr val="tx1"/>
          </a:solidFill>
          <a:latin typeface="+mn-lt"/>
        </a:defRPr>
      </a:lvl5pPr>
      <a:lvl6pPr marL="2513419" indent="-228492" algn="l" rtl="0" eaLnBrk="0" fontAlgn="base" hangingPunct="0">
        <a:spcBef>
          <a:spcPct val="20000"/>
        </a:spcBef>
        <a:spcAft>
          <a:spcPct val="0"/>
        </a:spcAft>
        <a:buChar char="»"/>
        <a:defRPr sz="2000" b="1">
          <a:solidFill>
            <a:schemeClr val="tx1"/>
          </a:solidFill>
          <a:latin typeface="+mn-lt"/>
        </a:defRPr>
      </a:lvl6pPr>
      <a:lvl7pPr marL="2970404" indent="-228492" algn="l" rtl="0" eaLnBrk="0" fontAlgn="base" hangingPunct="0">
        <a:spcBef>
          <a:spcPct val="20000"/>
        </a:spcBef>
        <a:spcAft>
          <a:spcPct val="0"/>
        </a:spcAft>
        <a:buChar char="»"/>
        <a:defRPr sz="2000" b="1">
          <a:solidFill>
            <a:schemeClr val="tx1"/>
          </a:solidFill>
          <a:latin typeface="+mn-lt"/>
        </a:defRPr>
      </a:lvl7pPr>
      <a:lvl8pPr marL="3427389" indent="-228492" algn="l" rtl="0" eaLnBrk="0" fontAlgn="base" hangingPunct="0">
        <a:spcBef>
          <a:spcPct val="20000"/>
        </a:spcBef>
        <a:spcAft>
          <a:spcPct val="0"/>
        </a:spcAft>
        <a:buChar char="»"/>
        <a:defRPr sz="2000" b="1">
          <a:solidFill>
            <a:schemeClr val="tx1"/>
          </a:solidFill>
          <a:latin typeface="+mn-lt"/>
        </a:defRPr>
      </a:lvl8pPr>
      <a:lvl9pPr marL="3884375" indent="-228492"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3970" rtl="0" eaLnBrk="1" latinLnBrk="0" hangingPunct="1">
        <a:defRPr sz="1800" kern="1200">
          <a:solidFill>
            <a:schemeClr val="tx1"/>
          </a:solidFill>
          <a:latin typeface="+mn-lt"/>
          <a:ea typeface="+mn-ea"/>
          <a:cs typeface="+mn-cs"/>
        </a:defRPr>
      </a:lvl1pPr>
      <a:lvl2pPr marL="456985" algn="l" defTabSz="913970" rtl="0" eaLnBrk="1" latinLnBrk="0" hangingPunct="1">
        <a:defRPr sz="1800" kern="1200">
          <a:solidFill>
            <a:schemeClr val="tx1"/>
          </a:solidFill>
          <a:latin typeface="+mn-lt"/>
          <a:ea typeface="+mn-ea"/>
          <a:cs typeface="+mn-cs"/>
        </a:defRPr>
      </a:lvl2pPr>
      <a:lvl3pPr marL="913970" algn="l" defTabSz="913970" rtl="0" eaLnBrk="1" latinLnBrk="0" hangingPunct="1">
        <a:defRPr sz="1800" kern="1200">
          <a:solidFill>
            <a:schemeClr val="tx1"/>
          </a:solidFill>
          <a:latin typeface="+mn-lt"/>
          <a:ea typeface="+mn-ea"/>
          <a:cs typeface="+mn-cs"/>
        </a:defRPr>
      </a:lvl3pPr>
      <a:lvl4pPr marL="1370956" algn="l" defTabSz="913970" rtl="0" eaLnBrk="1" latinLnBrk="0" hangingPunct="1">
        <a:defRPr sz="1800" kern="1200">
          <a:solidFill>
            <a:schemeClr val="tx1"/>
          </a:solidFill>
          <a:latin typeface="+mn-lt"/>
          <a:ea typeface="+mn-ea"/>
          <a:cs typeface="+mn-cs"/>
        </a:defRPr>
      </a:lvl4pPr>
      <a:lvl5pPr marL="1827941" algn="l" defTabSz="913970" rtl="0" eaLnBrk="1" latinLnBrk="0" hangingPunct="1">
        <a:defRPr sz="1800" kern="1200">
          <a:solidFill>
            <a:schemeClr val="tx1"/>
          </a:solidFill>
          <a:latin typeface="+mn-lt"/>
          <a:ea typeface="+mn-ea"/>
          <a:cs typeface="+mn-cs"/>
        </a:defRPr>
      </a:lvl5pPr>
      <a:lvl6pPr marL="2284926" algn="l" defTabSz="913970" rtl="0" eaLnBrk="1" latinLnBrk="0" hangingPunct="1">
        <a:defRPr sz="1800" kern="1200">
          <a:solidFill>
            <a:schemeClr val="tx1"/>
          </a:solidFill>
          <a:latin typeface="+mn-lt"/>
          <a:ea typeface="+mn-ea"/>
          <a:cs typeface="+mn-cs"/>
        </a:defRPr>
      </a:lvl6pPr>
      <a:lvl7pPr marL="2741910" algn="l" defTabSz="913970" rtl="0" eaLnBrk="1" latinLnBrk="0" hangingPunct="1">
        <a:defRPr sz="1800" kern="1200">
          <a:solidFill>
            <a:schemeClr val="tx1"/>
          </a:solidFill>
          <a:latin typeface="+mn-lt"/>
          <a:ea typeface="+mn-ea"/>
          <a:cs typeface="+mn-cs"/>
        </a:defRPr>
      </a:lvl7pPr>
      <a:lvl8pPr marL="3198897" algn="l" defTabSz="913970" rtl="0" eaLnBrk="1" latinLnBrk="0" hangingPunct="1">
        <a:defRPr sz="1800" kern="1200">
          <a:solidFill>
            <a:schemeClr val="tx1"/>
          </a:solidFill>
          <a:latin typeface="+mn-lt"/>
          <a:ea typeface="+mn-ea"/>
          <a:cs typeface="+mn-cs"/>
        </a:defRPr>
      </a:lvl8pPr>
      <a:lvl9pPr marL="3655881" algn="l" defTabSz="913970" rtl="0" eaLnBrk="1" latinLnBrk="0" hangingPunct="1">
        <a:defRPr sz="1800" kern="1200">
          <a:solidFill>
            <a:schemeClr val="tx1"/>
          </a:solidFill>
          <a:latin typeface="+mn-lt"/>
          <a:ea typeface="+mn-ea"/>
          <a:cs typeface="+mn-cs"/>
        </a:defRPr>
      </a:lvl9pPr>
    </p:otherStyle>
  </p:txStyles>
</p:sldMaster>
</file>

<file path=ppt/slideMasters/slideMaster3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127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352907710"/>
      </p:ext>
    </p:extLst>
  </p:cSld>
  <p:clrMap bg1="lt1" tx1="dk1" bg2="lt2" tx2="dk2" accent1="accent1" accent2="accent2" accent3="accent3" accent4="accent4" accent5="accent5" accent6="accent6" hlink="hlink" folHlink="folHlink"/>
  <p:sldLayoutIdLst>
    <p:sldLayoutId id="2147485366" r:id="rId1"/>
    <p:sldLayoutId id="2147485367" r:id="rId2"/>
    <p:sldLayoutId id="2147485368" r:id="rId3"/>
    <p:sldLayoutId id="2147485369" r:id="rId4"/>
    <p:sldLayoutId id="2147485370" r:id="rId5"/>
    <p:sldLayoutId id="2147485371" r:id="rId6"/>
    <p:sldLayoutId id="2147485372" r:id="rId7"/>
    <p:sldLayoutId id="2147485373" r:id="rId8"/>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88E16BE-9852-4E3D-BD06-F160B18C30C6}"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fontAlgn="base">
              <a:spcBef>
                <a:spcPct val="0"/>
              </a:spcBef>
              <a:spcAft>
                <a:spcPct val="0"/>
              </a:spcAft>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3930689534"/>
      </p:ext>
    </p:extLst>
  </p:cSld>
  <p:clrMap bg1="lt1" tx1="dk1" bg2="lt2" tx2="dk2" accent1="accent1" accent2="accent2" accent3="accent3" accent4="accent4" accent5="accent5" accent6="accent6" hlink="hlink" folHlink="folHlink"/>
  <p:sldLayoutIdLst>
    <p:sldLayoutId id="2147483809" r:id="rId1"/>
    <p:sldLayoutId id="214748381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Tree>
    <p:extLst>
      <p:ext uri="{BB962C8B-B14F-4D97-AF65-F5344CB8AC3E}">
        <p14:creationId xmlns:p14="http://schemas.microsoft.com/office/powerpoint/2010/main" val="2801978388"/>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160" r:id="rId1"/>
    <p:sldLayoutId id="214748416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195" r:id="rId1"/>
    <p:sldLayoutId id="214748419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209" r:id="rId1"/>
    <p:sldLayoutId id="214748421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6" tIns="45699" rIns="91396" bIns="4569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96" tIns="45699" rIns="91396" bIns="4569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396" tIns="45699" rIns="91396" bIns="45699" rtlCol="0" anchor="ctr"/>
          <a:lstStyle>
            <a:lvl1pPr algn="l">
              <a:defRPr sz="1200">
                <a:solidFill>
                  <a:schemeClr val="tx1">
                    <a:tint val="75000"/>
                  </a:schemeClr>
                </a:solidFill>
              </a:defRPr>
            </a:lvl1pPr>
          </a:lstStyle>
          <a:p>
            <a:pPr defTabSz="913970"/>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396" tIns="45699" rIns="91396" bIns="45699" rtlCol="0" anchor="ctr"/>
          <a:lstStyle>
            <a:lvl1pPr algn="ctr">
              <a:defRPr sz="1200">
                <a:solidFill>
                  <a:schemeClr val="tx1">
                    <a:tint val="75000"/>
                  </a:schemeClr>
                </a:solidFill>
              </a:defRPr>
            </a:lvl1pPr>
          </a:lstStyle>
          <a:p>
            <a:pPr defTabSz="91397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396" tIns="45699" rIns="91396" bIns="45699" rtlCol="0" anchor="ctr"/>
          <a:lstStyle>
            <a:lvl1pPr algn="r">
              <a:defRPr sz="1200">
                <a:solidFill>
                  <a:schemeClr val="tx1">
                    <a:tint val="75000"/>
                  </a:schemeClr>
                </a:solidFill>
              </a:defRPr>
            </a:lvl1pPr>
          </a:lstStyle>
          <a:p>
            <a:pPr defTabSz="913970"/>
            <a:fld id="{C9C4FE9B-17B2-4923-A57C-6D786CF0E833}" type="slidenum">
              <a:rPr lang="en-US" smtClean="0">
                <a:solidFill>
                  <a:prstClr val="black">
                    <a:tint val="75000"/>
                  </a:prstClr>
                </a:solidFill>
              </a:rPr>
              <a:pPr defTabSz="913970"/>
              <a:t>‹#›</a:t>
            </a:fld>
            <a:endParaRPr lang="en-US" dirty="0">
              <a:solidFill>
                <a:prstClr val="black">
                  <a:tint val="75000"/>
                </a:prstClr>
              </a:solidFill>
            </a:endParaRPr>
          </a:p>
        </p:txBody>
      </p:sp>
    </p:spTree>
    <p:extLst>
      <p:ext uri="{BB962C8B-B14F-4D97-AF65-F5344CB8AC3E}">
        <p14:creationId xmlns:p14="http://schemas.microsoft.com/office/powerpoint/2010/main" val="1758472634"/>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iming>
    <p:tnLst>
      <p:par>
        <p:cTn id="1" dur="indefinite" restart="never" nodeType="tmRoot"/>
      </p:par>
    </p:tnLst>
  </p:timing>
  <p:hf hdr="0" ftr="0" dt="0"/>
  <p:txStyles>
    <p:titleStyle>
      <a:lvl1pPr algn="ctr" defTabSz="913970" rtl="0" eaLnBrk="1" latinLnBrk="0" hangingPunct="1">
        <a:spcBef>
          <a:spcPct val="0"/>
        </a:spcBef>
        <a:buNone/>
        <a:defRPr sz="4400" kern="1200">
          <a:solidFill>
            <a:schemeClr val="tx1"/>
          </a:solidFill>
          <a:latin typeface="+mj-lt"/>
          <a:ea typeface="+mj-ea"/>
          <a:cs typeface="+mj-cs"/>
        </a:defRPr>
      </a:lvl1pPr>
    </p:titleStyle>
    <p:bodyStyle>
      <a:lvl1pPr marL="342738" indent="-342738" algn="l" defTabSz="9139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1" indent="-285616" algn="l" defTabSz="91397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3" indent="-228492" algn="l" defTabSz="9139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47" indent="-228492" algn="l" defTabSz="9139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4" indent="-228492" algn="l" defTabSz="9139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19" indent="-228492" algn="l" defTabSz="9139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04" indent="-228492" algn="l" defTabSz="9139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89" indent="-228492" algn="l" defTabSz="9139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75" indent="-228492" algn="l" defTabSz="9139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70" rtl="0" eaLnBrk="1" latinLnBrk="0" hangingPunct="1">
        <a:defRPr sz="1800" kern="1200">
          <a:solidFill>
            <a:schemeClr val="tx1"/>
          </a:solidFill>
          <a:latin typeface="+mn-lt"/>
          <a:ea typeface="+mn-ea"/>
          <a:cs typeface="+mn-cs"/>
        </a:defRPr>
      </a:lvl1pPr>
      <a:lvl2pPr marL="456985" algn="l" defTabSz="913970" rtl="0" eaLnBrk="1" latinLnBrk="0" hangingPunct="1">
        <a:defRPr sz="1800" kern="1200">
          <a:solidFill>
            <a:schemeClr val="tx1"/>
          </a:solidFill>
          <a:latin typeface="+mn-lt"/>
          <a:ea typeface="+mn-ea"/>
          <a:cs typeface="+mn-cs"/>
        </a:defRPr>
      </a:lvl2pPr>
      <a:lvl3pPr marL="913970" algn="l" defTabSz="913970" rtl="0" eaLnBrk="1" latinLnBrk="0" hangingPunct="1">
        <a:defRPr sz="1800" kern="1200">
          <a:solidFill>
            <a:schemeClr val="tx1"/>
          </a:solidFill>
          <a:latin typeface="+mn-lt"/>
          <a:ea typeface="+mn-ea"/>
          <a:cs typeface="+mn-cs"/>
        </a:defRPr>
      </a:lvl3pPr>
      <a:lvl4pPr marL="1370956" algn="l" defTabSz="913970" rtl="0" eaLnBrk="1" latinLnBrk="0" hangingPunct="1">
        <a:defRPr sz="1800" kern="1200">
          <a:solidFill>
            <a:schemeClr val="tx1"/>
          </a:solidFill>
          <a:latin typeface="+mn-lt"/>
          <a:ea typeface="+mn-ea"/>
          <a:cs typeface="+mn-cs"/>
        </a:defRPr>
      </a:lvl4pPr>
      <a:lvl5pPr marL="1827941" algn="l" defTabSz="913970" rtl="0" eaLnBrk="1" latinLnBrk="0" hangingPunct="1">
        <a:defRPr sz="1800" kern="1200">
          <a:solidFill>
            <a:schemeClr val="tx1"/>
          </a:solidFill>
          <a:latin typeface="+mn-lt"/>
          <a:ea typeface="+mn-ea"/>
          <a:cs typeface="+mn-cs"/>
        </a:defRPr>
      </a:lvl5pPr>
      <a:lvl6pPr marL="2284926" algn="l" defTabSz="913970" rtl="0" eaLnBrk="1" latinLnBrk="0" hangingPunct="1">
        <a:defRPr sz="1800" kern="1200">
          <a:solidFill>
            <a:schemeClr val="tx1"/>
          </a:solidFill>
          <a:latin typeface="+mn-lt"/>
          <a:ea typeface="+mn-ea"/>
          <a:cs typeface="+mn-cs"/>
        </a:defRPr>
      </a:lvl6pPr>
      <a:lvl7pPr marL="2741910" algn="l" defTabSz="913970" rtl="0" eaLnBrk="1" latinLnBrk="0" hangingPunct="1">
        <a:defRPr sz="1800" kern="1200">
          <a:solidFill>
            <a:schemeClr val="tx1"/>
          </a:solidFill>
          <a:latin typeface="+mn-lt"/>
          <a:ea typeface="+mn-ea"/>
          <a:cs typeface="+mn-cs"/>
        </a:defRPr>
      </a:lvl7pPr>
      <a:lvl8pPr marL="3198897" algn="l" defTabSz="913970" rtl="0" eaLnBrk="1" latinLnBrk="0" hangingPunct="1">
        <a:defRPr sz="1800" kern="1200">
          <a:solidFill>
            <a:schemeClr val="tx1"/>
          </a:solidFill>
          <a:latin typeface="+mn-lt"/>
          <a:ea typeface="+mn-ea"/>
          <a:cs typeface="+mn-cs"/>
        </a:defRPr>
      </a:lvl8pPr>
      <a:lvl9pPr marL="3655881" algn="l" defTabSz="91397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smtClean="0">
                <a:solidFill>
                  <a:srgbClr val="0033CC"/>
                </a:solidFill>
              </a:rPr>
              <a:t>AFLCMC… Providing the Warfighter’s Edge</a:t>
            </a:r>
            <a:endParaRPr lang="en-US" sz="1400" b="1" i="1" kern="0" dirty="0">
              <a:solidFill>
                <a:srgbClr val="0033CC"/>
              </a:solidFill>
            </a:endParaRPr>
          </a:p>
        </p:txBody>
      </p:sp>
    </p:spTree>
    <p:extLst>
      <p:ext uri="{BB962C8B-B14F-4D97-AF65-F5344CB8AC3E}">
        <p14:creationId xmlns:p14="http://schemas.microsoft.com/office/powerpoint/2010/main" val="365468351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1"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231" r:id="rId1"/>
    <p:sldLayoutId id="214748423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251" r:id="rId1"/>
    <p:sldLayoutId id="214748425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255" r:id="rId1"/>
    <p:sldLayoutId id="2147484256"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283" r:id="rId1"/>
    <p:sldLayoutId id="214748428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b="1"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b="1" dirty="0">
              <a:solidFill>
                <a:srgbClr val="000000"/>
              </a:solidFill>
            </a:endParaRPr>
          </a:p>
        </p:txBody>
      </p:sp>
      <p:sp>
        <p:nvSpPr>
          <p:cNvPr id="1030" name="Rectangle 6"/>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fontAlgn="base">
              <a:spcBef>
                <a:spcPct val="0"/>
              </a:spcBef>
              <a:spcAft>
                <a:spcPct val="0"/>
              </a:spcAft>
            </a:pPr>
            <a:fld id="{11218C2E-65CB-4471-B8A9-3704A852BB21}" type="slidenum">
              <a:rPr lang="en-US" smtClean="0">
                <a:solidFill>
                  <a:srgbClr val="000000"/>
                </a:solidFill>
              </a:rPr>
              <a:pPr fontAlgn="base">
                <a:spcBef>
                  <a:spcPct val="0"/>
                </a:spcBef>
                <a:spcAft>
                  <a:spcPct val="0"/>
                </a:spcAft>
              </a:pPr>
              <a:t>‹#›</a:t>
            </a:fld>
            <a:endParaRPr lang="en-US" dirty="0">
              <a:solidFill>
                <a:srgbClr val="000000"/>
              </a:solidFill>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fontAlgn="base">
              <a:spcBef>
                <a:spcPct val="0"/>
              </a:spcBef>
              <a:spcAft>
                <a:spcPct val="0"/>
              </a:spcAft>
            </a:pPr>
            <a:endParaRPr lang="en-US" sz="1400" b="1" i="1" dirty="0">
              <a:solidFill>
                <a:srgbClr val="3333CC"/>
              </a:solidFill>
            </a:endParaRPr>
          </a:p>
        </p:txBody>
      </p:sp>
      <p:pic>
        <p:nvPicPr>
          <p:cNvPr id="13" name="Picture 1037" descr="afsymbol"/>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833" y="36700"/>
            <a:ext cx="1144718" cy="904468"/>
          </a:xfrm>
          <a:prstGeom prst="rect">
            <a:avLst/>
          </a:prstGeom>
          <a:noFill/>
        </p:spPr>
      </p:pic>
      <p:sp>
        <p:nvSpPr>
          <p:cNvPr id="15" name="Rectangle 205"/>
          <p:cNvSpPr>
            <a:spLocks noChangeArrowheads="1"/>
          </p:cNvSpPr>
          <p:nvPr/>
        </p:nvSpPr>
        <p:spPr bwMode="auto">
          <a:xfrm flipV="1">
            <a:off x="0" y="961697"/>
            <a:ext cx="9144000" cy="76916"/>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fontAlgn="base">
              <a:spcBef>
                <a:spcPct val="0"/>
              </a:spcBef>
              <a:spcAft>
                <a:spcPct val="0"/>
              </a:spcAft>
            </a:pPr>
            <a:endParaRPr lang="en-US" sz="1100" b="1" dirty="0">
              <a:solidFill>
                <a:srgbClr val="000000"/>
              </a:solidFill>
            </a:endParaRPr>
          </a:p>
        </p:txBody>
      </p:sp>
      <p:pic>
        <p:nvPicPr>
          <p:cNvPr id="2050" name="Picture 2" descr="C:\Users\ft4dwph\AppData\Local\Microsoft\Windows\Temporary Internet Files\Content.Outlook\LELKI7OT\Atch 2 AFLCMC Emblem - Color 2012 (2).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38160" y="45720"/>
            <a:ext cx="914400" cy="902335"/>
          </a:xfrm>
          <a:prstGeom prst="rect">
            <a:avLst/>
          </a:prstGeom>
          <a:noFill/>
        </p:spPr>
      </p:pic>
      <p:sp>
        <p:nvSpPr>
          <p:cNvPr id="11" name="TextBox 10"/>
          <p:cNvSpPr txBox="1"/>
          <p:nvPr/>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75595897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rtl="0" eaLnBrk="0" fontAlgn="base" hangingPunct="0">
        <a:spcBef>
          <a:spcPct val="0"/>
        </a:spcBef>
        <a:spcAft>
          <a:spcPct val="0"/>
        </a:spcAft>
        <a:defRPr sz="3200" b="1">
          <a:solidFill>
            <a:schemeClr val="accent2">
              <a:lumMod val="75000"/>
            </a:schemeClr>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296" r:id="rId1"/>
    <p:sldLayoutId id="214748429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299" r:id="rId1"/>
    <p:sldLayoutId id="214748430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16" r:id="rId1"/>
    <p:sldLayoutId id="2147484317"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19" r:id="rId1"/>
    <p:sldLayoutId id="214748432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b="1"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b="1" dirty="0">
              <a:solidFill>
                <a:srgbClr val="000000"/>
              </a:solidFill>
            </a:endParaRPr>
          </a:p>
        </p:txBody>
      </p:sp>
      <p:sp>
        <p:nvSpPr>
          <p:cNvPr id="1030" name="Rectangle 6"/>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fontAlgn="base">
              <a:spcBef>
                <a:spcPct val="0"/>
              </a:spcBef>
              <a:spcAft>
                <a:spcPct val="0"/>
              </a:spcAft>
            </a:pPr>
            <a:fld id="{11218C2E-65CB-4471-B8A9-3704A852BB21}" type="slidenum">
              <a:rPr lang="en-US" smtClean="0">
                <a:solidFill>
                  <a:srgbClr val="000000"/>
                </a:solidFill>
              </a:rPr>
              <a:pPr fontAlgn="base">
                <a:spcBef>
                  <a:spcPct val="0"/>
                </a:spcBef>
                <a:spcAft>
                  <a:spcPct val="0"/>
                </a:spcAft>
              </a:pPr>
              <a:t>‹#›</a:t>
            </a:fld>
            <a:endParaRPr lang="en-US" dirty="0">
              <a:solidFill>
                <a:srgbClr val="000000"/>
              </a:solidFill>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fontAlgn="base">
              <a:spcBef>
                <a:spcPct val="0"/>
              </a:spcBef>
              <a:spcAft>
                <a:spcPct val="0"/>
              </a:spcAft>
            </a:pPr>
            <a:endParaRPr lang="en-US" sz="1400" b="1" i="1" dirty="0">
              <a:solidFill>
                <a:srgbClr val="3333CC"/>
              </a:solidFill>
            </a:endParaRPr>
          </a:p>
        </p:txBody>
      </p:sp>
      <p:pic>
        <p:nvPicPr>
          <p:cNvPr id="13" name="Picture 1037" descr="afsymbol"/>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833" y="36700"/>
            <a:ext cx="1144718" cy="904468"/>
          </a:xfrm>
          <a:prstGeom prst="rect">
            <a:avLst/>
          </a:prstGeom>
          <a:noFill/>
        </p:spPr>
      </p:pic>
      <p:sp>
        <p:nvSpPr>
          <p:cNvPr id="15" name="Rectangle 205"/>
          <p:cNvSpPr>
            <a:spLocks noChangeArrowheads="1"/>
          </p:cNvSpPr>
          <p:nvPr/>
        </p:nvSpPr>
        <p:spPr bwMode="auto">
          <a:xfrm flipV="1">
            <a:off x="0" y="961697"/>
            <a:ext cx="9144000" cy="76916"/>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fontAlgn="base">
              <a:spcBef>
                <a:spcPct val="0"/>
              </a:spcBef>
              <a:spcAft>
                <a:spcPct val="0"/>
              </a:spcAft>
            </a:pPr>
            <a:endParaRPr lang="en-US" sz="1100" b="1" dirty="0">
              <a:solidFill>
                <a:srgbClr val="000000"/>
              </a:solidFill>
            </a:endParaRPr>
          </a:p>
        </p:txBody>
      </p:sp>
      <p:pic>
        <p:nvPicPr>
          <p:cNvPr id="2050" name="Picture 2" descr="C:\Users\ft4dwph\AppData\Local\Microsoft\Windows\Temporary Internet Files\Content.Outlook\LELKI7OT\Atch 2 AFLCMC Emblem - Color 2012 (2).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138160" y="45720"/>
            <a:ext cx="914400" cy="902335"/>
          </a:xfrm>
          <a:prstGeom prst="rect">
            <a:avLst/>
          </a:prstGeom>
          <a:noFill/>
        </p:spPr>
      </p:pic>
      <p:sp>
        <p:nvSpPr>
          <p:cNvPr id="11" name="TextBox 10"/>
          <p:cNvSpPr txBox="1"/>
          <p:nvPr/>
        </p:nvSpPr>
        <p:spPr>
          <a:xfrm>
            <a:off x="2627084" y="868367"/>
            <a:ext cx="3888013" cy="215444"/>
          </a:xfrm>
          <a:prstGeom prst="rect">
            <a:avLst/>
          </a:prstGeom>
          <a:solidFill>
            <a:schemeClr val="bg1"/>
          </a:solidFill>
        </p:spPr>
        <p:txBody>
          <a:bodyPr wrap="square" tIns="0" bIns="0" rtlCol="0">
            <a:spAutoFit/>
          </a:bodyPr>
          <a:lstStyle/>
          <a:p>
            <a:pPr algn="ctr" fontAlgn="base">
              <a:spcBef>
                <a:spcPct val="0"/>
              </a:spcBef>
              <a:spcAft>
                <a:spcPct val="0"/>
              </a:spcAft>
            </a:pPr>
            <a:r>
              <a:rPr lang="en-US" sz="1400" b="1" i="1" dirty="0" smtClean="0">
                <a:solidFill>
                  <a:srgbClr val="0033CC"/>
                </a:solidFill>
              </a:rPr>
              <a:t>AFLCMC… Providing the Warfighter’s Edge</a:t>
            </a:r>
            <a:endParaRPr lang="en-US" sz="1400" b="1" i="1" dirty="0">
              <a:solidFill>
                <a:srgbClr val="0033CC"/>
              </a:solidFill>
            </a:endParaRPr>
          </a:p>
        </p:txBody>
      </p:sp>
    </p:spTree>
    <p:extLst>
      <p:ext uri="{BB962C8B-B14F-4D97-AF65-F5344CB8AC3E}">
        <p14:creationId xmlns:p14="http://schemas.microsoft.com/office/powerpoint/2010/main" val="102679369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rtl="0" eaLnBrk="0" fontAlgn="base" hangingPunct="0">
        <a:spcBef>
          <a:spcPct val="0"/>
        </a:spcBef>
        <a:spcAft>
          <a:spcPct val="0"/>
        </a:spcAft>
        <a:defRPr sz="3200" b="1">
          <a:solidFill>
            <a:schemeClr val="accent2">
              <a:lumMod val="75000"/>
            </a:schemeClr>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40" r:id="rId1"/>
    <p:sldLayoutId id="214748434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43" r:id="rId1"/>
    <p:sldLayoutId id="214748434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64" r:id="rId1"/>
    <p:sldLayoutId id="214748436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67" r:id="rId1"/>
    <p:sldLayoutId id="2147484368"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70" r:id="rId1"/>
    <p:sldLayoutId id="214748437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88E16BE-9852-4E3D-BD06-F160B18C30C6}"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fontAlgn="base">
              <a:spcBef>
                <a:spcPct val="0"/>
              </a:spcBef>
              <a:spcAft>
                <a:spcPct val="0"/>
              </a:spcAft>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3786549985"/>
      </p:ext>
    </p:extLst>
  </p:cSld>
  <p:clrMap bg1="lt1" tx1="dk1" bg2="lt2" tx2="dk2" accent1="accent1" accent2="accent2" accent3="accent3" accent4="accent4" accent5="accent5" accent6="accent6" hlink="hlink" folHlink="folHlink"/>
  <p:sldLayoutIdLst>
    <p:sldLayoutId id="2147483732" r:id="rId1"/>
    <p:sldLayoutId id="2147483733"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73" r:id="rId1"/>
    <p:sldLayoutId id="214748437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91" r:id="rId1"/>
    <p:sldLayoutId id="2147484392"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94" r:id="rId1"/>
    <p:sldLayoutId id="214748439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397"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00" r:id="rId1"/>
    <p:sldLayoutId id="2147484401"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04" r:id="rId1"/>
    <p:sldLayoutId id="2147484405"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 name="Rectangle 205"/>
          <p:cNvSpPr>
            <a:spLocks noChangeArrowheads="1"/>
          </p:cNvSpPr>
          <p:nvPr/>
        </p:nvSpPr>
        <p:spPr bwMode="auto">
          <a:xfrm flipV="1">
            <a:off x="0" y="990600"/>
            <a:ext cx="9144000" cy="48013"/>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026" name="Rectangle 2"/>
          <p:cNvSpPr>
            <a:spLocks noGrp="1" noChangeArrowheads="1"/>
          </p:cNvSpPr>
          <p:nvPr>
            <p:ph type="title"/>
          </p:nvPr>
        </p:nvSpPr>
        <p:spPr bwMode="auto">
          <a:xfrm>
            <a:off x="952500" y="76200"/>
            <a:ext cx="7239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3550" y="1257300"/>
            <a:ext cx="7753350"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1218C2E-65CB-4471-B8A9-3704A852BB21}" type="slidenum">
              <a:rPr lang="en-US">
                <a:solidFill>
                  <a:srgbClr val="000000"/>
                </a:solidFill>
                <a:latin typeface="Times New Roman" pitchFamily="18" charset="0"/>
              </a:rPr>
              <a:pPr eaLnBrk="0" fontAlgn="base" hangingPunct="0">
                <a:spcBef>
                  <a:spcPct val="0"/>
                </a:spcBef>
                <a:spcAft>
                  <a:spcPct val="0"/>
                </a:spcAft>
              </a:pPr>
              <a:t>‹#›</a:t>
            </a:fld>
            <a:endParaRPr lang="en-US" dirty="0">
              <a:solidFill>
                <a:srgbClr val="000000"/>
              </a:solidFill>
              <a:latin typeface="Times New Roman" pitchFamily="18" charset="0"/>
            </a:endParaRPr>
          </a:p>
        </p:txBody>
      </p:sp>
      <p:sp>
        <p:nvSpPr>
          <p:cNvPr id="1103" name="Text Box 79"/>
          <p:cNvSpPr txBox="1">
            <a:spLocks noChangeArrowheads="1"/>
          </p:cNvSpPr>
          <p:nvPr/>
        </p:nvSpPr>
        <p:spPr bwMode="auto">
          <a:xfrm>
            <a:off x="2947988" y="85407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1400" b="1" i="1" dirty="0">
              <a:solidFill>
                <a:srgbClr val="3333CC"/>
              </a:solidFill>
              <a:latin typeface="Times New Roman" pitchFamily="18" charset="0"/>
            </a:endParaRPr>
          </a:p>
        </p:txBody>
      </p:sp>
      <p:pic>
        <p:nvPicPr>
          <p:cNvPr id="13" name="Picture 1037" descr="afsymbo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36" y="28136"/>
            <a:ext cx="1144718" cy="904468"/>
          </a:xfrm>
          <a:prstGeom prst="rect">
            <a:avLst/>
          </a:prstGeom>
          <a:noFill/>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9314" y="55085"/>
            <a:ext cx="914686" cy="905256"/>
          </a:xfrm>
          <a:prstGeom prst="rect">
            <a:avLst/>
          </a:prstGeom>
          <a:noFill/>
          <a:ln w="9525">
            <a:noFill/>
            <a:miter lim="800000"/>
            <a:headEnd/>
            <a:tailEnd/>
          </a:ln>
          <a:effectLst/>
        </p:spPr>
      </p:pic>
      <p:sp>
        <p:nvSpPr>
          <p:cNvPr id="12" name="TextBox 11"/>
          <p:cNvSpPr txBox="1"/>
          <p:nvPr/>
        </p:nvSpPr>
        <p:spPr>
          <a:xfrm>
            <a:off x="2627084" y="868367"/>
            <a:ext cx="3888013" cy="215444"/>
          </a:xfrm>
          <a:prstGeom prst="rect">
            <a:avLst/>
          </a:prstGeom>
          <a:solidFill>
            <a:srgbClr val="FFFFFF"/>
          </a:solidFill>
        </p:spPr>
        <p:txBody>
          <a:bodyPr wrap="square" tIns="0" bIns="0" rtlCol="0">
            <a:spAutoFit/>
          </a:bodyPr>
          <a:lstStyle/>
          <a:p>
            <a:pPr algn="ctr">
              <a:defRPr/>
            </a:pPr>
            <a:r>
              <a:rPr lang="en-US" sz="1400" b="1" i="1" kern="0" dirty="0">
                <a:solidFill>
                  <a:srgbClr val="0033CC"/>
                </a:solidFill>
              </a:rPr>
              <a:t>AFLCMC… Providing the Warfighter’s Edge</a:t>
            </a:r>
          </a:p>
        </p:txBody>
      </p:sp>
    </p:spTree>
    <p:extLst>
      <p:ext uri="{BB962C8B-B14F-4D97-AF65-F5344CB8AC3E}">
        <p14:creationId xmlns:p14="http://schemas.microsoft.com/office/powerpoint/2010/main" val="2148241632"/>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805.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image" Target="../media/image70.jpeg"/><Relationship Id="rId3" Type="http://schemas.openxmlformats.org/officeDocument/2006/relationships/diagramData" Target="../diagrams/data4.xml"/><Relationship Id="rId21" Type="http://schemas.openxmlformats.org/officeDocument/2006/relationships/image" Target="../media/image73.png"/><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10.xml"/><Relationship Id="rId16" Type="http://schemas.openxmlformats.org/officeDocument/2006/relationships/diagramColors" Target="../diagrams/colors6.xml"/><Relationship Id="rId20" Type="http://schemas.openxmlformats.org/officeDocument/2006/relationships/image" Target="../media/image72.png"/><Relationship Id="rId1" Type="http://schemas.openxmlformats.org/officeDocument/2006/relationships/slideLayout" Target="../slideLayouts/slideLayout823.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23" Type="http://schemas.openxmlformats.org/officeDocument/2006/relationships/image" Target="../media/image75.png"/><Relationship Id="rId10" Type="http://schemas.openxmlformats.org/officeDocument/2006/relationships/diagramQuickStyle" Target="../diagrams/quickStyle5.xml"/><Relationship Id="rId19" Type="http://schemas.openxmlformats.org/officeDocument/2006/relationships/image" Target="../media/image71.jpeg"/><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 Id="rId22"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823.xml"/><Relationship Id="rId5" Type="http://schemas.openxmlformats.org/officeDocument/2006/relationships/image" Target="../media/image78.png"/><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9.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823.xml"/><Relationship Id="rId6" Type="http://schemas.openxmlformats.org/officeDocument/2006/relationships/image" Target="../media/image25.png"/><Relationship Id="rId11" Type="http://schemas.microsoft.com/office/2007/relationships/hdphoto" Target="../media/hdphoto16.wdp"/><Relationship Id="rId5" Type="http://schemas.openxmlformats.org/officeDocument/2006/relationships/image" Target="../media/image24.png"/><Relationship Id="rId10" Type="http://schemas.openxmlformats.org/officeDocument/2006/relationships/image" Target="../media/image83.png"/><Relationship Id="rId4" Type="http://schemas.openxmlformats.org/officeDocument/2006/relationships/image" Target="../media/image80.png"/><Relationship Id="rId9" Type="http://schemas.openxmlformats.org/officeDocument/2006/relationships/image" Target="../media/image8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23.xml"/></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816.xml"/><Relationship Id="rId5" Type="http://schemas.openxmlformats.org/officeDocument/2006/relationships/image" Target="../media/image24.png"/><Relationship Id="rId4" Type="http://schemas.microsoft.com/office/2007/relationships/hdphoto" Target="../media/hdphoto17.wdp"/></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3.png"/><Relationship Id="rId18" Type="http://schemas.openxmlformats.org/officeDocument/2006/relationships/image" Target="../media/image36.png"/><Relationship Id="rId3" Type="http://schemas.openxmlformats.org/officeDocument/2006/relationships/image" Target="../media/image26.png"/><Relationship Id="rId21" Type="http://schemas.microsoft.com/office/2007/relationships/hdphoto" Target="../media/hdphoto9.wdp"/><Relationship Id="rId7" Type="http://schemas.openxmlformats.org/officeDocument/2006/relationships/image" Target="../media/image29.png"/><Relationship Id="rId12" Type="http://schemas.openxmlformats.org/officeDocument/2006/relationships/image" Target="../media/image32.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849.xml"/><Relationship Id="rId6" Type="http://schemas.openxmlformats.org/officeDocument/2006/relationships/image" Target="../media/image28.jpeg"/><Relationship Id="rId11" Type="http://schemas.microsoft.com/office/2007/relationships/hdphoto" Target="../media/hdphoto5.wdp"/><Relationship Id="rId24" Type="http://schemas.openxmlformats.org/officeDocument/2006/relationships/image" Target="../media/image39.png"/><Relationship Id="rId5" Type="http://schemas.openxmlformats.org/officeDocument/2006/relationships/image" Target="../media/image27.png"/><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31.png"/><Relationship Id="rId19" Type="http://schemas.microsoft.com/office/2007/relationships/hdphoto" Target="../media/hdphoto8.wdp"/><Relationship Id="rId4" Type="http://schemas.microsoft.com/office/2007/relationships/hdphoto" Target="../media/hdphoto3.wdp"/><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823.xml"/><Relationship Id="rId5" Type="http://schemas.openxmlformats.org/officeDocument/2006/relationships/image" Target="../media/image41.jpeg"/><Relationship Id="rId4" Type="http://schemas.microsoft.com/office/2007/relationships/hdphoto" Target="../media/hdphoto12.wdp"/></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8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jpg"/><Relationship Id="rId7" Type="http://schemas.microsoft.com/office/2007/relationships/hdphoto" Target="../media/hdphoto14.wdp"/><Relationship Id="rId2" Type="http://schemas.openxmlformats.org/officeDocument/2006/relationships/notesSlide" Target="../notesSlides/notesSlide5.xml"/><Relationship Id="rId1" Type="http://schemas.openxmlformats.org/officeDocument/2006/relationships/slideLayout" Target="../slideLayouts/slideLayout823.xml"/><Relationship Id="rId6" Type="http://schemas.openxmlformats.org/officeDocument/2006/relationships/image" Target="../media/image50.png"/><Relationship Id="rId5" Type="http://schemas.microsoft.com/office/2007/relationships/hdphoto" Target="../media/hdphoto13.wdp"/><Relationship Id="rId4" Type="http://schemas.openxmlformats.org/officeDocument/2006/relationships/image" Target="../media/image49.png"/><Relationship Id="rId9" Type="http://schemas.microsoft.com/office/2007/relationships/hdphoto" Target="../media/hdphoto15.wdp"/></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2.gif"/><Relationship Id="rId7" Type="http://schemas.microsoft.com/office/2007/relationships/hdphoto" Target="../media/hdphoto14.wdp"/><Relationship Id="rId2" Type="http://schemas.openxmlformats.org/officeDocument/2006/relationships/notesSlide" Target="../notesSlides/notesSlide6.xml"/><Relationship Id="rId1" Type="http://schemas.openxmlformats.org/officeDocument/2006/relationships/slideLayout" Target="../slideLayouts/slideLayout823.xml"/><Relationship Id="rId6" Type="http://schemas.openxmlformats.org/officeDocument/2006/relationships/image" Target="../media/image50.png"/><Relationship Id="rId5" Type="http://schemas.microsoft.com/office/2007/relationships/hdphoto" Target="../media/hdphoto13.wdp"/><Relationship Id="rId4" Type="http://schemas.openxmlformats.org/officeDocument/2006/relationships/image" Target="../media/image49.png"/><Relationship Id="rId9" Type="http://schemas.microsoft.com/office/2007/relationships/hdphoto" Target="../media/hdphoto15.wdp"/></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823.xml"/><Relationship Id="rId5" Type="http://schemas.openxmlformats.org/officeDocument/2006/relationships/image" Target="../media/image55.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diagramQuickStyle" Target="../diagrams/quickStyle3.xml"/><Relationship Id="rId26" Type="http://schemas.openxmlformats.org/officeDocument/2006/relationships/image" Target="../media/image64.png"/><Relationship Id="rId3" Type="http://schemas.openxmlformats.org/officeDocument/2006/relationships/image" Target="../media/image56.emf"/><Relationship Id="rId21" Type="http://schemas.openxmlformats.org/officeDocument/2006/relationships/image" Target="../media/image59.jpeg"/><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diagramLayout" Target="../diagrams/layout3.xml"/><Relationship Id="rId25" Type="http://schemas.openxmlformats.org/officeDocument/2006/relationships/image" Target="../media/image63.jpeg"/><Relationship Id="rId2" Type="http://schemas.openxmlformats.org/officeDocument/2006/relationships/notesSlide" Target="../notesSlides/notesSlide8.xml"/><Relationship Id="rId16" Type="http://schemas.openxmlformats.org/officeDocument/2006/relationships/diagramData" Target="../diagrams/data3.xml"/><Relationship Id="rId20" Type="http://schemas.microsoft.com/office/2007/relationships/diagramDrawing" Target="../diagrams/drawing3.xml"/><Relationship Id="rId1" Type="http://schemas.openxmlformats.org/officeDocument/2006/relationships/slideLayout" Target="../slideLayouts/slideLayout823.xml"/><Relationship Id="rId6" Type="http://schemas.openxmlformats.org/officeDocument/2006/relationships/diagramData" Target="../diagrams/data1.xml"/><Relationship Id="rId11" Type="http://schemas.openxmlformats.org/officeDocument/2006/relationships/diagramData" Target="../diagrams/data2.xml"/><Relationship Id="rId24" Type="http://schemas.openxmlformats.org/officeDocument/2006/relationships/image" Target="../media/image62.png"/><Relationship Id="rId5" Type="http://schemas.openxmlformats.org/officeDocument/2006/relationships/image" Target="../media/image58.jpeg"/><Relationship Id="rId15" Type="http://schemas.microsoft.com/office/2007/relationships/diagramDrawing" Target="../diagrams/drawing2.xml"/><Relationship Id="rId23" Type="http://schemas.openxmlformats.org/officeDocument/2006/relationships/image" Target="../media/image61.png"/><Relationship Id="rId10" Type="http://schemas.microsoft.com/office/2007/relationships/diagramDrawing" Target="../diagrams/drawing1.xml"/><Relationship Id="rId19" Type="http://schemas.openxmlformats.org/officeDocument/2006/relationships/diagramColors" Target="../diagrams/colors3.xml"/><Relationship Id="rId4" Type="http://schemas.openxmlformats.org/officeDocument/2006/relationships/image" Target="../media/image57.emf"/><Relationship Id="rId9" Type="http://schemas.openxmlformats.org/officeDocument/2006/relationships/diagramColors" Target="../diagrams/colors1.xml"/><Relationship Id="rId14" Type="http://schemas.openxmlformats.org/officeDocument/2006/relationships/diagramColors" Target="../diagrams/colors2.xml"/><Relationship Id="rId22"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82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1408657721C\Desktop\Open Slide V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1408657721C\Desktop\Open Slide V2.jp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 y="-2"/>
            <a:ext cx="9144002" cy="685800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bwMode="auto">
          <a:xfrm>
            <a:off x="-1" y="-609600"/>
            <a:ext cx="9144001" cy="2667000"/>
          </a:xfrm>
          <a:prstGeom prst="rect">
            <a:avLst/>
          </a:prstGeom>
          <a:solidFill>
            <a:schemeClr val="tx1">
              <a:alpha val="92000"/>
            </a:schemeClr>
          </a:solidFill>
          <a:ln w="9525" cap="flat" cmpd="sng" algn="ctr">
            <a:solidFill>
              <a:schemeClr val="tx1"/>
            </a:solidFill>
            <a:prstDash val="solid"/>
            <a:round/>
            <a:headEnd type="none" w="med" len="med"/>
            <a:tailEnd type="none" w="med" len="med"/>
          </a:ln>
          <a:effectLst>
            <a:glow rad="127000">
              <a:schemeClr val="accent1">
                <a:alpha val="0"/>
              </a:schemeClr>
            </a:glow>
            <a:reflection blurRad="1270000" stA="45000" endPos="65000" dist="50800" dir="5400000" sy="-100000" algn="bl" rotWithShape="0"/>
            <a:softEdge rad="444500"/>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smtClean="0">
              <a:solidFill>
                <a:srgbClr val="000000"/>
              </a:solidFill>
              <a:latin typeface="Arial Narrow" pitchFamily="34" charset="0"/>
            </a:endParaRPr>
          </a:p>
        </p:txBody>
      </p:sp>
      <p:sp>
        <p:nvSpPr>
          <p:cNvPr id="3" name="TextBox 2"/>
          <p:cNvSpPr txBox="1"/>
          <p:nvPr/>
        </p:nvSpPr>
        <p:spPr>
          <a:xfrm>
            <a:off x="589370" y="663714"/>
            <a:ext cx="8077200" cy="461665"/>
          </a:xfrm>
          <a:prstGeom prst="rect">
            <a:avLst/>
          </a:prstGeom>
          <a:noFill/>
        </p:spPr>
        <p:txBody>
          <a:bodyPr wrap="square" rtlCol="0">
            <a:spAutoFit/>
          </a:bodyPr>
          <a:lstStyle/>
          <a:p>
            <a:pPr algn="ctr"/>
            <a:r>
              <a:rPr lang="en-US" sz="2400" b="1" dirty="0" smtClean="0">
                <a:solidFill>
                  <a:srgbClr val="FFFFFF">
                    <a:alpha val="90000"/>
                  </a:srgbClr>
                </a:solidFill>
                <a:effectLst>
                  <a:outerShdw blurRad="38100" dist="38100" dir="2700000" algn="tl">
                    <a:srgbClr val="000000">
                      <a:alpha val="43137"/>
                    </a:srgbClr>
                  </a:outerShdw>
                </a:effectLst>
                <a:latin typeface="Franklin Gothic Medium" panose="020B0603020102020204" pitchFamily="34" charset="0"/>
              </a:rPr>
              <a:t>March 2016</a:t>
            </a:r>
            <a:endParaRPr lang="en-US" sz="2400" b="1" dirty="0">
              <a:solidFill>
                <a:srgbClr val="FFFFFF">
                  <a:alpha val="90000"/>
                </a:srgbClr>
              </a:solidFill>
              <a:effectLst>
                <a:outerShdw blurRad="38100" dist="38100" dir="2700000" algn="tl">
                  <a:srgbClr val="000000">
                    <a:alpha val="43137"/>
                  </a:srgbClr>
                </a:outerShdw>
              </a:effectLst>
              <a:latin typeface="Franklin Gothic Medium" panose="020B0603020102020204" pitchFamily="34" charset="0"/>
            </a:endParaRPr>
          </a:p>
        </p:txBody>
      </p:sp>
      <p:pic>
        <p:nvPicPr>
          <p:cNvPr id="6"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43860" y="1675813"/>
            <a:ext cx="2633340" cy="261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13" name="Text Box 3"/>
          <p:cNvSpPr txBox="1">
            <a:spLocks noChangeArrowheads="1"/>
          </p:cNvSpPr>
          <p:nvPr/>
        </p:nvSpPr>
        <p:spPr bwMode="auto">
          <a:xfrm>
            <a:off x="-76199" y="76200"/>
            <a:ext cx="9220204" cy="584640"/>
          </a:xfrm>
          <a:prstGeom prst="rect">
            <a:avLst/>
          </a:prstGeom>
          <a:solidFill>
            <a:schemeClr val="bg1"/>
          </a:solidFill>
          <a:ln w="9525">
            <a:noFill/>
            <a:miter lim="800000"/>
            <a:headEnd/>
            <a:tailEnd/>
          </a:ln>
          <a:effectLst>
            <a:softEdge rad="127000"/>
          </a:effectLst>
        </p:spPr>
        <p:txBody>
          <a:bodyPr wrap="square" lIns="91306" tIns="45653" rIns="91306" bIns="45653">
            <a:spAutoFit/>
          </a:bodyPr>
          <a:lstStyle/>
          <a:p>
            <a:pPr algn="ctr">
              <a:defRPr/>
            </a:pPr>
            <a:r>
              <a:rPr lang="en-US" sz="3200" b="1" dirty="0">
                <a:solidFill>
                  <a:srgbClr val="FF0000"/>
                </a:solidFill>
                <a:effectLst>
                  <a:outerShdw blurRad="38100" dist="38100" dir="2700000" algn="tl">
                    <a:srgbClr val="000000">
                      <a:alpha val="43137"/>
                    </a:srgbClr>
                  </a:outerShdw>
                </a:effectLst>
                <a:latin typeface="Franklin Gothic Medium" panose="020B0603020102020204" pitchFamily="34" charset="0"/>
                <a:cs typeface="Arial" pitchFamily="34" charset="0"/>
              </a:rPr>
              <a:t>AIR</a:t>
            </a:r>
            <a:r>
              <a:rPr lang="en-US" sz="3200" b="1" dirty="0">
                <a:solidFill>
                  <a:srgbClr val="FFC000"/>
                </a:solidFill>
                <a:effectLst>
                  <a:outerShdw blurRad="38100" dist="38100" dir="2700000" algn="tl">
                    <a:srgbClr val="000000">
                      <a:alpha val="43137"/>
                    </a:srgbClr>
                  </a:outerShdw>
                </a:effectLst>
                <a:latin typeface="Franklin Gothic Medium" panose="020B0603020102020204" pitchFamily="34" charset="0"/>
                <a:cs typeface="Arial" pitchFamily="34" charset="0"/>
              </a:rPr>
              <a:t>SPACE</a:t>
            </a:r>
            <a:r>
              <a:rPr lang="en-US" sz="3200" b="1" dirty="0">
                <a:solidFill>
                  <a:srgbClr val="2D2DB9">
                    <a:lumMod val="75000"/>
                  </a:srgbClr>
                </a:solidFill>
                <a:effectLst>
                  <a:outerShdw blurRad="38100" dist="38100" dir="2700000" algn="tl">
                    <a:srgbClr val="000000">
                      <a:alpha val="43137"/>
                    </a:srgbClr>
                  </a:outerShdw>
                </a:effectLst>
                <a:latin typeface="Franklin Gothic Medium" panose="020B0603020102020204" pitchFamily="34" charset="0"/>
                <a:cs typeface="Arial" pitchFamily="34" charset="0"/>
              </a:rPr>
              <a:t>CYBER </a:t>
            </a:r>
          </a:p>
        </p:txBody>
      </p:sp>
      <p:sp>
        <p:nvSpPr>
          <p:cNvPr id="10" name="TextBox 9"/>
          <p:cNvSpPr txBox="1"/>
          <p:nvPr/>
        </p:nvSpPr>
        <p:spPr>
          <a:xfrm>
            <a:off x="4551770" y="4359295"/>
            <a:ext cx="4516030" cy="1138773"/>
          </a:xfrm>
          <a:prstGeom prst="rect">
            <a:avLst/>
          </a:prstGeom>
          <a:noFill/>
        </p:spPr>
        <p:txBody>
          <a:bodyPr wrap="square" rtlCol="0">
            <a:spAutoFit/>
          </a:bodyPr>
          <a:lstStyle/>
          <a:p>
            <a:pPr algn="ctr"/>
            <a:r>
              <a:rPr lang="en-US" sz="2400" b="1" dirty="0" smtClean="0">
                <a:solidFill>
                  <a:srgbClr val="FFFFFF">
                    <a:alpha val="90000"/>
                  </a:srgbClr>
                </a:solidFill>
                <a:effectLst>
                  <a:outerShdw blurRad="38100" dist="38100" dir="2700000" algn="tl">
                    <a:srgbClr val="000000">
                      <a:alpha val="43137"/>
                    </a:srgbClr>
                  </a:outerShdw>
                </a:effectLst>
                <a:latin typeface="Franklin Gothic Medium" panose="020B0603020102020204" pitchFamily="34" charset="0"/>
              </a:rPr>
              <a:t>Lt Gen Lee K. Levy, II</a:t>
            </a:r>
          </a:p>
          <a:p>
            <a:pPr algn="ctr"/>
            <a:r>
              <a:rPr lang="en-US" sz="2400" b="1" dirty="0" smtClean="0">
                <a:solidFill>
                  <a:srgbClr val="FFFFFF">
                    <a:alpha val="90000"/>
                  </a:srgbClr>
                </a:solidFill>
                <a:effectLst>
                  <a:outerShdw blurRad="38100" dist="38100" dir="2700000" algn="tl">
                    <a:srgbClr val="000000">
                      <a:alpha val="43137"/>
                    </a:srgbClr>
                  </a:outerShdw>
                </a:effectLst>
                <a:latin typeface="Franklin Gothic Medium" panose="020B0603020102020204" pitchFamily="34" charset="0"/>
              </a:rPr>
              <a:t>Commander, AFSC</a:t>
            </a:r>
          </a:p>
          <a:p>
            <a:pPr algn="ctr"/>
            <a:r>
              <a:rPr lang="en-US" sz="2000" b="1" i="1" dirty="0" smtClean="0">
                <a:solidFill>
                  <a:srgbClr val="FFFFFF">
                    <a:alpha val="90000"/>
                  </a:srgbClr>
                </a:solidFill>
                <a:effectLst>
                  <a:outerShdw blurRad="38100" dist="38100" dir="2700000" algn="tl">
                    <a:srgbClr val="000000">
                      <a:alpha val="43137"/>
                    </a:srgbClr>
                  </a:outerShdw>
                </a:effectLst>
                <a:latin typeface="Franklin Gothic Medium" panose="020B0603020102020204" pitchFamily="34" charset="0"/>
              </a:rPr>
              <a:t>Delivering Combat Power for America!</a:t>
            </a:r>
            <a:endParaRPr lang="en-US" sz="2400" b="1" dirty="0">
              <a:solidFill>
                <a:srgbClr val="FFFFFF">
                  <a:alpha val="90000"/>
                </a:srgbClr>
              </a:solidFill>
              <a:effectLst>
                <a:outerShdw blurRad="38100" dist="38100" dir="2700000" algn="tl">
                  <a:srgbClr val="000000">
                    <a:alpha val="43137"/>
                  </a:srgbClr>
                </a:outerShdw>
              </a:effectLst>
              <a:latin typeface="Franklin Gothic Medium" panose="020B0603020102020204" pitchFamily="34" charset="0"/>
            </a:endParaRPr>
          </a:p>
        </p:txBody>
      </p:sp>
      <p:sp>
        <p:nvSpPr>
          <p:cNvPr id="11" name="TextBox 10"/>
          <p:cNvSpPr txBox="1"/>
          <p:nvPr/>
        </p:nvSpPr>
        <p:spPr>
          <a:xfrm>
            <a:off x="609600" y="4364504"/>
            <a:ext cx="3886199" cy="1508105"/>
          </a:xfrm>
          <a:prstGeom prst="rect">
            <a:avLst/>
          </a:prstGeom>
          <a:noFill/>
        </p:spPr>
        <p:txBody>
          <a:bodyPr wrap="square" rtlCol="0">
            <a:spAutoFit/>
          </a:bodyPr>
          <a:lstStyle/>
          <a:p>
            <a:pPr algn="ctr"/>
            <a:r>
              <a:rPr lang="en-US" sz="2400" b="1" dirty="0" smtClean="0">
                <a:solidFill>
                  <a:srgbClr val="FFFFFF">
                    <a:alpha val="90000"/>
                  </a:srgbClr>
                </a:solidFill>
                <a:effectLst>
                  <a:outerShdw blurRad="38100" dist="38100" dir="2700000" algn="tl">
                    <a:srgbClr val="000000">
                      <a:alpha val="43137"/>
                    </a:srgbClr>
                  </a:outerShdw>
                </a:effectLst>
                <a:latin typeface="Franklin Gothic Medium" panose="020B0603020102020204" pitchFamily="34" charset="0"/>
              </a:rPr>
              <a:t>Lt Gen John Thompson</a:t>
            </a:r>
          </a:p>
          <a:p>
            <a:pPr algn="ctr"/>
            <a:r>
              <a:rPr lang="en-US" sz="2400" b="1" dirty="0" smtClean="0">
                <a:solidFill>
                  <a:srgbClr val="FFFFFF">
                    <a:alpha val="90000"/>
                  </a:srgbClr>
                </a:solidFill>
                <a:effectLst>
                  <a:outerShdw blurRad="38100" dist="38100" dir="2700000" algn="tl">
                    <a:srgbClr val="000000">
                      <a:alpha val="43137"/>
                    </a:srgbClr>
                  </a:outerShdw>
                </a:effectLst>
                <a:latin typeface="Franklin Gothic Medium" panose="020B0603020102020204" pitchFamily="34" charset="0"/>
              </a:rPr>
              <a:t>Commander, AFLCMC</a:t>
            </a:r>
          </a:p>
          <a:p>
            <a:pPr algn="ctr"/>
            <a:r>
              <a:rPr lang="en-US" sz="2000" b="1" i="1" dirty="0">
                <a:solidFill>
                  <a:srgbClr val="FFFFFF">
                    <a:alpha val="90000"/>
                  </a:srgbClr>
                </a:solidFill>
                <a:effectLst>
                  <a:outerShdw blurRad="38100" dist="38100" dir="2700000" algn="tl">
                    <a:srgbClr val="000000">
                      <a:alpha val="43137"/>
                    </a:srgbClr>
                  </a:outerShdw>
                </a:effectLst>
                <a:latin typeface="Franklin Gothic Medium" panose="020B0603020102020204" pitchFamily="34" charset="0"/>
              </a:rPr>
              <a:t>Providing the Warfighter’s </a:t>
            </a:r>
            <a:r>
              <a:rPr lang="en-US" sz="2000" b="1" i="1" dirty="0" smtClean="0">
                <a:solidFill>
                  <a:srgbClr val="FFFFFF">
                    <a:alpha val="90000"/>
                  </a:srgbClr>
                </a:solidFill>
                <a:effectLst>
                  <a:outerShdw blurRad="38100" dist="38100" dir="2700000" algn="tl">
                    <a:srgbClr val="000000">
                      <a:alpha val="43137"/>
                    </a:srgbClr>
                  </a:outerShdw>
                </a:effectLst>
                <a:latin typeface="Franklin Gothic Medium" panose="020B0603020102020204" pitchFamily="34" charset="0"/>
              </a:rPr>
              <a:t>Edge!</a:t>
            </a:r>
            <a:endParaRPr lang="en-US" sz="2000" b="1" i="1" dirty="0">
              <a:solidFill>
                <a:srgbClr val="FFFFFF">
                  <a:alpha val="90000"/>
                </a:srgbClr>
              </a:solidFill>
              <a:effectLst>
                <a:outerShdw blurRad="38100" dist="38100" dir="2700000" algn="tl">
                  <a:srgbClr val="000000">
                    <a:alpha val="43137"/>
                  </a:srgbClr>
                </a:outerShdw>
              </a:effectLst>
              <a:latin typeface="Franklin Gothic Medium" panose="020B0603020102020204" pitchFamily="34" charset="0"/>
            </a:endParaRPr>
          </a:p>
          <a:p>
            <a:pPr algn="ctr"/>
            <a:endParaRPr lang="en-US" sz="2400" b="1" dirty="0">
              <a:solidFill>
                <a:srgbClr val="FFFFFF">
                  <a:alpha val="90000"/>
                </a:srgbClr>
              </a:solidFill>
              <a:effectLst>
                <a:outerShdw blurRad="38100" dist="38100" dir="2700000" algn="tl">
                  <a:srgbClr val="000000">
                    <a:alpha val="43137"/>
                  </a:srgbClr>
                </a:outerShdw>
              </a:effectLst>
              <a:latin typeface="Franklin Gothic Medium" panose="020B0603020102020204" pitchFamily="34" charset="0"/>
            </a:endParaRPr>
          </a:p>
        </p:txBody>
      </p:sp>
      <p:pic>
        <p:nvPicPr>
          <p:cNvPr id="7" name="Picture 6"/>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8200" y="1315629"/>
            <a:ext cx="3332571" cy="3332571"/>
          </a:xfrm>
          <a:prstGeom prst="rect">
            <a:avLst/>
          </a:prstGeom>
        </p:spPr>
      </p:pic>
      <p:sp>
        <p:nvSpPr>
          <p:cNvPr id="4" name="Slide Number Placeholder 3"/>
          <p:cNvSpPr>
            <a:spLocks noGrp="1"/>
          </p:cNvSpPr>
          <p:nvPr>
            <p:ph type="sldNum" sz="quarter" idx="10"/>
          </p:nvPr>
        </p:nvSpPr>
        <p:spPr/>
        <p:txBody>
          <a:bodyPr/>
          <a:lstStyle/>
          <a:p>
            <a:fld id="{0B1811D9-4DEA-40AE-AABF-EF5043D5079A}" type="slidenum">
              <a:rPr lang="en-US" smtClean="0">
                <a:solidFill>
                  <a:srgbClr val="000000"/>
                </a:solidFill>
              </a:rPr>
              <a:pPr/>
              <a:t>1</a:t>
            </a:fld>
            <a:endParaRPr lang="en-US">
              <a:solidFill>
                <a:srgbClr val="000000"/>
              </a:solidFill>
            </a:endParaRPr>
          </a:p>
        </p:txBody>
      </p:sp>
    </p:spTree>
    <p:extLst>
      <p:ext uri="{BB962C8B-B14F-4D97-AF65-F5344CB8AC3E}">
        <p14:creationId xmlns:p14="http://schemas.microsoft.com/office/powerpoint/2010/main" val="2102409421"/>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sz="3200" dirty="0" smtClean="0">
                <a:latin typeface="Arial" panose="020B0604020202020204" pitchFamily="34" charset="0"/>
                <a:cs typeface="Arial" panose="020B0604020202020204" pitchFamily="34" charset="0"/>
              </a:rPr>
              <a:t>Robotics Strategy</a:t>
            </a:r>
            <a:endParaRPr lang="en-US" i="1" dirty="0">
              <a:latin typeface="Arial" panose="020B0604020202020204" pitchFamily="34" charset="0"/>
              <a:cs typeface="Arial" panose="020B0604020202020204" pitchFamily="34" charset="0"/>
            </a:endParaRPr>
          </a:p>
        </p:txBody>
      </p:sp>
      <p:sp>
        <p:nvSpPr>
          <p:cNvPr id="4" name="Rectangle 3"/>
          <p:cNvSpPr/>
          <p:nvPr/>
        </p:nvSpPr>
        <p:spPr>
          <a:xfrm>
            <a:off x="0" y="6339354"/>
            <a:ext cx="9153014" cy="769441"/>
          </a:xfrm>
          <a:prstGeom prst="rect">
            <a:avLst/>
          </a:prstGeom>
          <a:solidFill>
            <a:srgbClr val="22228B"/>
          </a:solidFill>
        </p:spPr>
        <p:txBody>
          <a:bodyPr wrap="square" anchor="ctr">
            <a:spAutoFit/>
          </a:bodyPr>
          <a:lstStyle/>
          <a:p>
            <a:pPr algn="ctr"/>
            <a:r>
              <a:rPr lang="en-US" sz="2200" b="1" dirty="0">
                <a:solidFill>
                  <a:srgbClr val="F7D413"/>
                </a:solidFill>
              </a:rPr>
              <a:t>Robotics and laser technology </a:t>
            </a:r>
            <a:r>
              <a:rPr lang="en-US" sz="2200" b="1" dirty="0" smtClean="0">
                <a:solidFill>
                  <a:srgbClr val="F7D413"/>
                </a:solidFill>
              </a:rPr>
              <a:t>empowers </a:t>
            </a:r>
            <a:r>
              <a:rPr lang="en-US" sz="2200" b="1" dirty="0">
                <a:solidFill>
                  <a:srgbClr val="F7D413"/>
                </a:solidFill>
              </a:rPr>
              <a:t>aerospace innovation</a:t>
            </a:r>
            <a:r>
              <a:rPr lang="en-US" sz="2200" b="1" dirty="0" smtClean="0">
                <a:solidFill>
                  <a:srgbClr val="F7D413"/>
                </a:solidFill>
              </a:rPr>
              <a:t>!</a:t>
            </a:r>
          </a:p>
          <a:p>
            <a:pPr algn="ctr"/>
            <a:endParaRPr lang="en-US" sz="2200" b="1" dirty="0">
              <a:solidFill>
                <a:srgbClr val="F7D413"/>
              </a:solidFill>
            </a:endParaRPr>
          </a:p>
        </p:txBody>
      </p:sp>
      <p:graphicFrame>
        <p:nvGraphicFramePr>
          <p:cNvPr id="9" name="Diagram 8"/>
          <p:cNvGraphicFramePr/>
          <p:nvPr>
            <p:extLst>
              <p:ext uri="{D42A27DB-BD31-4B8C-83A1-F6EECF244321}">
                <p14:modId xmlns:p14="http://schemas.microsoft.com/office/powerpoint/2010/main" val="1539156548"/>
              </p:ext>
            </p:extLst>
          </p:nvPr>
        </p:nvGraphicFramePr>
        <p:xfrm>
          <a:off x="270432" y="1172035"/>
          <a:ext cx="4476078" cy="1460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p:cNvGraphicFramePr/>
          <p:nvPr>
            <p:extLst>
              <p:ext uri="{D42A27DB-BD31-4B8C-83A1-F6EECF244321}">
                <p14:modId xmlns:p14="http://schemas.microsoft.com/office/powerpoint/2010/main" val="799895336"/>
              </p:ext>
            </p:extLst>
          </p:nvPr>
        </p:nvGraphicFramePr>
        <p:xfrm>
          <a:off x="2480232" y="2702845"/>
          <a:ext cx="4572000" cy="1600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p:cNvGraphicFramePr/>
          <p:nvPr>
            <p:extLst>
              <p:ext uri="{D42A27DB-BD31-4B8C-83A1-F6EECF244321}">
                <p14:modId xmlns:p14="http://schemas.microsoft.com/office/powerpoint/2010/main" val="1320583422"/>
              </p:ext>
            </p:extLst>
          </p:nvPr>
        </p:nvGraphicFramePr>
        <p:xfrm>
          <a:off x="4210722" y="4384737"/>
          <a:ext cx="4552278" cy="1600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4" name="TextBox 23"/>
          <p:cNvSpPr txBox="1"/>
          <p:nvPr/>
        </p:nvSpPr>
        <p:spPr>
          <a:xfrm>
            <a:off x="274540" y="1666653"/>
            <a:ext cx="4425670" cy="738664"/>
          </a:xfrm>
          <a:prstGeom prst="rect">
            <a:avLst/>
          </a:prstGeom>
          <a:noFill/>
        </p:spPr>
        <p:txBody>
          <a:bodyPr wrap="square" rtlCol="0">
            <a:spAutoFit/>
          </a:bodyPr>
          <a:lstStyle/>
          <a:p>
            <a:pPr marL="285750" indent="-285750">
              <a:buFont typeface="Arial"/>
              <a:buChar char="•"/>
            </a:pPr>
            <a:r>
              <a:rPr lang="en-US" sz="1400" b="1" dirty="0" smtClean="0">
                <a:solidFill>
                  <a:prstClr val="black"/>
                </a:solidFill>
              </a:rPr>
              <a:t>Robotic </a:t>
            </a:r>
            <a:r>
              <a:rPr lang="en-US" sz="1400" b="1" dirty="0">
                <a:solidFill>
                  <a:prstClr val="black"/>
                </a:solidFill>
              </a:rPr>
              <a:t>Laser De-painting </a:t>
            </a:r>
            <a:r>
              <a:rPr lang="en-US" sz="1400" b="1" dirty="0" smtClean="0">
                <a:solidFill>
                  <a:prstClr val="black"/>
                </a:solidFill>
              </a:rPr>
              <a:t>Initiative (RLCRS) </a:t>
            </a:r>
            <a:endParaRPr lang="en-US" sz="1400" b="1" dirty="0">
              <a:solidFill>
                <a:prstClr val="black"/>
              </a:solidFill>
            </a:endParaRPr>
          </a:p>
          <a:p>
            <a:pPr marL="285750" indent="-285750">
              <a:buFont typeface="Arial"/>
              <a:buChar char="•"/>
            </a:pPr>
            <a:r>
              <a:rPr lang="en-US" sz="1400" b="1" dirty="0" smtClean="0">
                <a:solidFill>
                  <a:prstClr val="black"/>
                </a:solidFill>
              </a:rPr>
              <a:t>Implemented on </a:t>
            </a:r>
            <a:r>
              <a:rPr lang="en-US" sz="1400" b="1" dirty="0">
                <a:solidFill>
                  <a:prstClr val="black"/>
                </a:solidFill>
              </a:rPr>
              <a:t>F-16 and C-130 </a:t>
            </a:r>
            <a:r>
              <a:rPr lang="en-US" sz="1400" b="1" dirty="0" smtClean="0">
                <a:solidFill>
                  <a:prstClr val="black"/>
                </a:solidFill>
              </a:rPr>
              <a:t>at Hill AFB </a:t>
            </a:r>
            <a:endParaRPr lang="en-US" sz="1400" b="1" dirty="0">
              <a:solidFill>
                <a:prstClr val="black"/>
              </a:solidFill>
            </a:endParaRPr>
          </a:p>
          <a:p>
            <a:pPr marL="285750" indent="-285750">
              <a:buFont typeface="Arial"/>
              <a:buChar char="•"/>
            </a:pPr>
            <a:r>
              <a:rPr lang="en-US" sz="1400" b="1" dirty="0">
                <a:solidFill>
                  <a:prstClr val="black"/>
                </a:solidFill>
              </a:rPr>
              <a:t>Implementing </a:t>
            </a:r>
            <a:r>
              <a:rPr lang="en-US" sz="1400" b="1" dirty="0" smtClean="0">
                <a:solidFill>
                  <a:prstClr val="black"/>
                </a:solidFill>
              </a:rPr>
              <a:t>on C-130 at Robins AFB </a:t>
            </a:r>
            <a:r>
              <a:rPr lang="en-US" sz="1400" b="1" dirty="0">
                <a:solidFill>
                  <a:prstClr val="black"/>
                </a:solidFill>
              </a:rPr>
              <a:t>in </a:t>
            </a:r>
            <a:r>
              <a:rPr lang="en-US" sz="1400" b="1" dirty="0" smtClean="0">
                <a:solidFill>
                  <a:prstClr val="black"/>
                </a:solidFill>
              </a:rPr>
              <a:t>FY16</a:t>
            </a:r>
            <a:endParaRPr lang="en-US" sz="1400" b="1" dirty="0">
              <a:solidFill>
                <a:prstClr val="black"/>
              </a:solidFill>
            </a:endParaRPr>
          </a:p>
        </p:txBody>
      </p:sp>
      <p:sp>
        <p:nvSpPr>
          <p:cNvPr id="26" name="Rectangle 25"/>
          <p:cNvSpPr/>
          <p:nvPr/>
        </p:nvSpPr>
        <p:spPr>
          <a:xfrm>
            <a:off x="2498950" y="3172361"/>
            <a:ext cx="4435250" cy="1259319"/>
          </a:xfrm>
          <a:prstGeom prst="rect">
            <a:avLst/>
          </a:prstGeom>
        </p:spPr>
        <p:txBody>
          <a:bodyPr wrap="square">
            <a:spAutoFit/>
          </a:bodyPr>
          <a:lstStyle/>
          <a:p>
            <a:pPr marL="285750" indent="-285750">
              <a:lnSpc>
                <a:spcPct val="90000"/>
              </a:lnSpc>
              <a:buFont typeface="Arial"/>
              <a:buChar char="•"/>
            </a:pPr>
            <a:r>
              <a:rPr lang="en-US" sz="1400" b="1" dirty="0" smtClean="0">
                <a:solidFill>
                  <a:prstClr val="black"/>
                </a:solidFill>
              </a:rPr>
              <a:t>Implement RLCRS across organic </a:t>
            </a:r>
            <a:r>
              <a:rPr lang="en-US" sz="1400" b="1" dirty="0">
                <a:solidFill>
                  <a:prstClr val="black"/>
                </a:solidFill>
              </a:rPr>
              <a:t>depot </a:t>
            </a:r>
            <a:r>
              <a:rPr lang="en-US" sz="1400" b="1" dirty="0" err="1">
                <a:solidFill>
                  <a:prstClr val="black"/>
                </a:solidFill>
              </a:rPr>
              <a:t>Mx</a:t>
            </a:r>
            <a:r>
              <a:rPr lang="en-US" sz="1400" b="1" dirty="0">
                <a:solidFill>
                  <a:prstClr val="black"/>
                </a:solidFill>
              </a:rPr>
              <a:t>, CLS, and trainers maintained by </a:t>
            </a:r>
            <a:r>
              <a:rPr lang="en-US" sz="1400" b="1" dirty="0" smtClean="0">
                <a:solidFill>
                  <a:prstClr val="black"/>
                </a:solidFill>
              </a:rPr>
              <a:t>AETC</a:t>
            </a:r>
            <a:endParaRPr lang="en-US" sz="1400" b="1" dirty="0">
              <a:solidFill>
                <a:prstClr val="black"/>
              </a:solidFill>
            </a:endParaRPr>
          </a:p>
          <a:p>
            <a:pPr marL="285750" indent="-285750">
              <a:lnSpc>
                <a:spcPct val="90000"/>
              </a:lnSpc>
              <a:buFont typeface="Arial"/>
              <a:buChar char="•"/>
            </a:pPr>
            <a:r>
              <a:rPr lang="en-US" sz="1400" b="1" dirty="0">
                <a:solidFill>
                  <a:prstClr val="black"/>
                </a:solidFill>
              </a:rPr>
              <a:t>De-painting is just the beginning</a:t>
            </a:r>
            <a:r>
              <a:rPr lang="en-US" sz="1400" b="1" dirty="0" smtClean="0">
                <a:solidFill>
                  <a:prstClr val="black"/>
                </a:solidFill>
              </a:rPr>
              <a:t>…initiate multi-functional efforts (i.e., next potential robotic focus = NDI)</a:t>
            </a:r>
            <a:endParaRPr lang="en-US" sz="1400" b="1" dirty="0">
              <a:solidFill>
                <a:prstClr val="black"/>
              </a:solidFill>
            </a:endParaRPr>
          </a:p>
          <a:p>
            <a:pPr marL="285750" indent="-285750">
              <a:lnSpc>
                <a:spcPct val="90000"/>
              </a:lnSpc>
              <a:buFont typeface="Arial"/>
              <a:buChar char="•"/>
            </a:pPr>
            <a:endParaRPr lang="en-US" sz="1400" b="1" dirty="0">
              <a:solidFill>
                <a:prstClr val="black"/>
              </a:solidFill>
            </a:endParaRPr>
          </a:p>
        </p:txBody>
      </p:sp>
      <p:pic>
        <p:nvPicPr>
          <p:cNvPr id="120" name="Picture 119"/>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52400" y="4010561"/>
            <a:ext cx="1938020" cy="991204"/>
          </a:xfrm>
          <a:prstGeom prst="rect">
            <a:avLst/>
          </a:prstGeom>
          <a:ln>
            <a:noFill/>
          </a:ln>
          <a:effectLst>
            <a:softEdge rad="112500"/>
          </a:effectLst>
        </p:spPr>
      </p:pic>
      <p:pic>
        <p:nvPicPr>
          <p:cNvPr id="121" name="Picture 2" descr="\\ad.ctcgsc.org\DFS\jst-projects\PubProjects\Projects\hullmw\2012\Laser Coating Removal Program\IMG_0021.JPG"/>
          <p:cNvPicPr>
            <a:picLocks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228600" y="5001161"/>
            <a:ext cx="1445147" cy="914400"/>
          </a:xfrm>
          <a:prstGeom prst="rect">
            <a:avLst/>
          </a:prstGeom>
          <a:ln>
            <a:solidFill>
              <a:srgbClr val="F7D413"/>
            </a:solidFill>
          </a:ln>
          <a:effectLst>
            <a:softEdge rad="112500"/>
          </a:effectLst>
          <a:extLst/>
        </p:spPr>
      </p:pic>
      <p:pic>
        <p:nvPicPr>
          <p:cNvPr id="122" name="Picture 121"/>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116790" y="2363347"/>
            <a:ext cx="2027210" cy="961414"/>
          </a:xfrm>
          <a:prstGeom prst="rect">
            <a:avLst/>
          </a:prstGeom>
          <a:ln>
            <a:solidFill>
              <a:srgbClr val="F7D413"/>
            </a:solidFill>
          </a:ln>
          <a:effectLst>
            <a:softEdge rad="112500"/>
          </a:effectLst>
        </p:spPr>
      </p:pic>
      <p:pic>
        <p:nvPicPr>
          <p:cNvPr id="123" name="Picture 122"/>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7086600" y="3324761"/>
            <a:ext cx="1873612" cy="841939"/>
          </a:xfrm>
          <a:prstGeom prst="rect">
            <a:avLst/>
          </a:prstGeom>
          <a:ln>
            <a:solidFill>
              <a:srgbClr val="F7D413"/>
            </a:solidFill>
          </a:ln>
          <a:effectLst>
            <a:softEdge rad="112500"/>
          </a:effectLst>
        </p:spPr>
      </p:pic>
      <p:pic>
        <p:nvPicPr>
          <p:cNvPr id="124" name="Picture 123"/>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1905000" y="4543961"/>
            <a:ext cx="1828800" cy="1349463"/>
          </a:xfrm>
          <a:prstGeom prst="rect">
            <a:avLst/>
          </a:prstGeom>
          <a:ln>
            <a:solidFill>
              <a:srgbClr val="F7D413"/>
            </a:solidFill>
          </a:ln>
          <a:effectLst>
            <a:softEdge rad="112500"/>
          </a:effectLst>
        </p:spPr>
      </p:pic>
      <p:pic>
        <p:nvPicPr>
          <p:cNvPr id="125" name="Picture 124"/>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5029200" y="1191161"/>
            <a:ext cx="3581400" cy="1087159"/>
          </a:xfrm>
          <a:prstGeom prst="rect">
            <a:avLst/>
          </a:prstGeom>
          <a:ln>
            <a:solidFill>
              <a:srgbClr val="F7D413"/>
            </a:solidFill>
          </a:ln>
          <a:effectLst>
            <a:softEdge rad="112500"/>
          </a:effectLst>
        </p:spPr>
      </p:pic>
      <p:sp>
        <p:nvSpPr>
          <p:cNvPr id="128" name="Rectangle 127"/>
          <p:cNvSpPr/>
          <p:nvPr/>
        </p:nvSpPr>
        <p:spPr>
          <a:xfrm>
            <a:off x="4267200" y="4848761"/>
            <a:ext cx="4495800" cy="1323439"/>
          </a:xfrm>
          <a:prstGeom prst="rect">
            <a:avLst/>
          </a:prstGeom>
        </p:spPr>
        <p:txBody>
          <a:bodyPr wrap="square">
            <a:spAutoFit/>
          </a:bodyPr>
          <a:lstStyle/>
          <a:p>
            <a:pPr marL="285750" indent="-285750">
              <a:buFont typeface="Arial"/>
              <a:buChar char="•"/>
            </a:pPr>
            <a:r>
              <a:rPr lang="en-US" sz="1400" b="1" dirty="0" smtClean="0">
                <a:solidFill>
                  <a:prstClr val="black"/>
                </a:solidFill>
              </a:rPr>
              <a:t>Multi</a:t>
            </a:r>
            <a:r>
              <a:rPr lang="en-US" sz="1400" b="1" dirty="0">
                <a:solidFill>
                  <a:prstClr val="black"/>
                </a:solidFill>
              </a:rPr>
              <a:t>-purpose </a:t>
            </a:r>
            <a:r>
              <a:rPr lang="en-US" sz="1400" b="1" dirty="0" smtClean="0">
                <a:solidFill>
                  <a:prstClr val="black"/>
                </a:solidFill>
              </a:rPr>
              <a:t>robotic systems </a:t>
            </a:r>
            <a:r>
              <a:rPr lang="en-US" sz="1400" b="1" dirty="0">
                <a:solidFill>
                  <a:prstClr val="black"/>
                </a:solidFill>
              </a:rPr>
              <a:t>from one </a:t>
            </a:r>
            <a:r>
              <a:rPr lang="en-US" sz="1400" b="1" dirty="0" smtClean="0">
                <a:solidFill>
                  <a:prstClr val="black"/>
                </a:solidFill>
              </a:rPr>
              <a:t>foundation:</a:t>
            </a:r>
          </a:p>
          <a:p>
            <a:pPr marL="742950" lvl="1" indent="-285750">
              <a:buFont typeface="Arial"/>
              <a:buChar char="•"/>
            </a:pPr>
            <a:r>
              <a:rPr lang="en-US" sz="1200" b="1" dirty="0" smtClean="0">
                <a:solidFill>
                  <a:prstClr val="black"/>
                </a:solidFill>
              </a:rPr>
              <a:t>ONE SYSTEM to NDI + De-Paint</a:t>
            </a:r>
          </a:p>
          <a:p>
            <a:pPr marL="742950" lvl="1" indent="-285750">
              <a:buFont typeface="Arial"/>
              <a:buChar char="•"/>
            </a:pPr>
            <a:r>
              <a:rPr lang="en-US" sz="1200" b="1" dirty="0" smtClean="0">
                <a:solidFill>
                  <a:prstClr val="black"/>
                </a:solidFill>
              </a:rPr>
              <a:t>ONE SYSTEM to Clean </a:t>
            </a:r>
            <a:r>
              <a:rPr lang="en-US" sz="1200" b="1" dirty="0">
                <a:solidFill>
                  <a:prstClr val="black"/>
                </a:solidFill>
              </a:rPr>
              <a:t>+ </a:t>
            </a:r>
            <a:r>
              <a:rPr lang="en-US" sz="1200" b="1" dirty="0" smtClean="0">
                <a:solidFill>
                  <a:prstClr val="black"/>
                </a:solidFill>
              </a:rPr>
              <a:t>Paint</a:t>
            </a:r>
          </a:p>
          <a:p>
            <a:pPr marL="285750" indent="-285750">
              <a:buFont typeface="Arial"/>
              <a:buChar char="•"/>
            </a:pPr>
            <a:r>
              <a:rPr lang="en-US" sz="1400" b="1" dirty="0" smtClean="0">
                <a:solidFill>
                  <a:prstClr val="black"/>
                </a:solidFill>
              </a:rPr>
              <a:t>Enables next generation </a:t>
            </a:r>
            <a:r>
              <a:rPr lang="en-US" sz="1400" b="1" dirty="0" err="1" smtClean="0">
                <a:solidFill>
                  <a:prstClr val="black"/>
                </a:solidFill>
              </a:rPr>
              <a:t>Mx</a:t>
            </a:r>
            <a:r>
              <a:rPr lang="en-US" sz="1400" b="1" dirty="0" smtClean="0">
                <a:solidFill>
                  <a:prstClr val="black"/>
                </a:solidFill>
              </a:rPr>
              <a:t> practices</a:t>
            </a:r>
            <a:endParaRPr lang="en-US" sz="1400" b="1" dirty="0">
              <a:solidFill>
                <a:prstClr val="black"/>
              </a:solidFill>
            </a:endParaRPr>
          </a:p>
          <a:p>
            <a:pPr marL="285750" indent="-285750">
              <a:buFont typeface="Arial"/>
              <a:buChar char="•"/>
            </a:pPr>
            <a:endParaRPr lang="en-US" sz="1400" b="1" dirty="0">
              <a:solidFill>
                <a:prstClr val="black"/>
              </a:solidFill>
            </a:endParaRPr>
          </a:p>
        </p:txBody>
      </p:sp>
      <p:sp>
        <p:nvSpPr>
          <p:cNvPr id="5" name="Slide Number Placeholder 4"/>
          <p:cNvSpPr>
            <a:spLocks noGrp="1"/>
          </p:cNvSpPr>
          <p:nvPr>
            <p:ph type="sldNum" sz="quarter" idx="12"/>
          </p:nvPr>
        </p:nvSpPr>
        <p:spPr/>
        <p:txBody>
          <a:bodyPr/>
          <a:lstStyle/>
          <a:p>
            <a:fld id="{4E9EBC09-8728-46F0-99E6-7C066CF6AFEC}" type="slidenum">
              <a:rPr lang="en-US" smtClean="0">
                <a:solidFill>
                  <a:schemeClr val="bg1"/>
                </a:solidFill>
              </a:rPr>
              <a:pPr/>
              <a:t>10</a:t>
            </a:fld>
            <a:endParaRPr lang="en-US" dirty="0">
              <a:solidFill>
                <a:schemeClr val="bg1"/>
              </a:solidFill>
            </a:endParaRPr>
          </a:p>
        </p:txBody>
      </p:sp>
    </p:spTree>
    <p:extLst>
      <p:ext uri="{BB962C8B-B14F-4D97-AF65-F5344CB8AC3E}">
        <p14:creationId xmlns:p14="http://schemas.microsoft.com/office/powerpoint/2010/main" val="2020692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76200"/>
            <a:ext cx="7239000" cy="838200"/>
          </a:xfrm>
        </p:spPr>
        <p:txBody>
          <a:bodyPr/>
          <a:lstStyle/>
          <a:p>
            <a:r>
              <a:rPr lang="en-US" sz="3200" dirty="0" smtClean="0"/>
              <a:t>How We Work Together</a:t>
            </a:r>
            <a:br>
              <a:rPr lang="en-US" sz="3200" dirty="0" smtClean="0"/>
            </a:br>
            <a:r>
              <a:rPr lang="en-US" sz="3200" dirty="0" smtClean="0"/>
              <a:t>Integrated, Focused, Transparent</a:t>
            </a:r>
            <a:endParaRPr lang="en-US" sz="3200" dirty="0"/>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5201" b="4611"/>
          <a:stretch/>
        </p:blipFill>
        <p:spPr bwMode="auto">
          <a:xfrm>
            <a:off x="5892620" y="5053109"/>
            <a:ext cx="2311580" cy="1576291"/>
          </a:xfrm>
          <a:prstGeom prst="rect">
            <a:avLst/>
          </a:prstGeom>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7" name="Group 6"/>
          <p:cNvGrpSpPr/>
          <p:nvPr/>
        </p:nvGrpSpPr>
        <p:grpSpPr>
          <a:xfrm>
            <a:off x="304800" y="1371600"/>
            <a:ext cx="5410200" cy="1200329"/>
            <a:chOff x="304800" y="1371600"/>
            <a:chExt cx="5410200" cy="1200329"/>
          </a:xfrm>
          <a:effectLst>
            <a:outerShdw blurRad="76200" dist="12700" dir="8100000" sy="-23000" kx="800400" algn="br" rotWithShape="0">
              <a:prstClr val="black">
                <a:alpha val="20000"/>
              </a:prstClr>
            </a:outerShdw>
          </a:effectLst>
        </p:grpSpPr>
        <p:sp>
          <p:nvSpPr>
            <p:cNvPr id="9" name="Pentagon 8"/>
            <p:cNvSpPr/>
            <p:nvPr/>
          </p:nvSpPr>
          <p:spPr bwMode="auto">
            <a:xfrm>
              <a:off x="304800" y="1371600"/>
              <a:ext cx="5410200" cy="1200329"/>
            </a:xfrm>
            <a:prstGeom prst="homePlate">
              <a:avLst/>
            </a:prstGeom>
            <a:ln w="3810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5" name="Rectangle 4"/>
            <p:cNvSpPr/>
            <p:nvPr/>
          </p:nvSpPr>
          <p:spPr>
            <a:xfrm>
              <a:off x="304800" y="1371600"/>
              <a:ext cx="4572000" cy="1200329"/>
            </a:xfrm>
            <a:prstGeom prst="rect">
              <a:avLst/>
            </a:prstGeom>
            <a:ln w="38100"/>
          </p:spPr>
          <p:style>
            <a:lnRef idx="2">
              <a:schemeClr val="accent6"/>
            </a:lnRef>
            <a:fillRef idx="1">
              <a:schemeClr val="lt1"/>
            </a:fillRef>
            <a:effectRef idx="0">
              <a:schemeClr val="accent6"/>
            </a:effectRef>
            <a:fontRef idx="minor">
              <a:schemeClr val="dk1"/>
            </a:fontRef>
          </p:style>
          <p:txBody>
            <a:bodyPr>
              <a:spAutoFit/>
            </a:bodyPr>
            <a:lstStyle/>
            <a:p>
              <a:r>
                <a:rPr lang="en-US" dirty="0">
                  <a:solidFill>
                    <a:srgbClr val="000000"/>
                  </a:solidFill>
                </a:rPr>
                <a:t>Product support strategies that </a:t>
              </a:r>
              <a:r>
                <a:rPr lang="en-US" dirty="0" smtClean="0">
                  <a:solidFill>
                    <a:srgbClr val="000000"/>
                  </a:solidFill>
                </a:rPr>
                <a:t>address and anticipate </a:t>
              </a:r>
              <a:r>
                <a:rPr lang="en-US" dirty="0">
                  <a:solidFill>
                    <a:srgbClr val="000000"/>
                  </a:solidFill>
                </a:rPr>
                <a:t>problems areas and resolve mission-critical constraints in advance of the </a:t>
              </a:r>
              <a:r>
                <a:rPr lang="en-US" dirty="0" smtClean="0">
                  <a:solidFill>
                    <a:srgbClr val="000000"/>
                  </a:solidFill>
                </a:rPr>
                <a:t>crisis</a:t>
              </a:r>
              <a:endParaRPr lang="en-US" dirty="0">
                <a:solidFill>
                  <a:srgbClr val="000000"/>
                </a:solidFill>
              </a:endParaRPr>
            </a:p>
          </p:txBody>
        </p:sp>
      </p:grpSp>
      <p:grpSp>
        <p:nvGrpSpPr>
          <p:cNvPr id="10" name="Group 9"/>
          <p:cNvGrpSpPr/>
          <p:nvPr/>
        </p:nvGrpSpPr>
        <p:grpSpPr>
          <a:xfrm>
            <a:off x="304800" y="3200400"/>
            <a:ext cx="5410200" cy="1477328"/>
            <a:chOff x="304800" y="3200400"/>
            <a:chExt cx="5410200" cy="1477328"/>
          </a:xfrm>
          <a:effectLst>
            <a:outerShdw blurRad="76200" dist="12700" dir="8100000" sy="-23000" kx="800400" algn="br" rotWithShape="0">
              <a:prstClr val="black">
                <a:alpha val="20000"/>
              </a:prstClr>
            </a:outerShdw>
          </a:effectLst>
        </p:grpSpPr>
        <p:sp>
          <p:nvSpPr>
            <p:cNvPr id="13" name="Pentagon 12"/>
            <p:cNvSpPr/>
            <p:nvPr/>
          </p:nvSpPr>
          <p:spPr bwMode="auto">
            <a:xfrm>
              <a:off x="304800" y="3200400"/>
              <a:ext cx="5410200" cy="1477328"/>
            </a:xfrm>
            <a:prstGeom prst="homePlate">
              <a:avLst/>
            </a:prstGeom>
            <a:ln w="3810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6" name="Rectangle 5"/>
            <p:cNvSpPr/>
            <p:nvPr/>
          </p:nvSpPr>
          <p:spPr>
            <a:xfrm>
              <a:off x="304800" y="3200400"/>
              <a:ext cx="4572000" cy="1477328"/>
            </a:xfrm>
            <a:prstGeom prst="rect">
              <a:avLst/>
            </a:prstGeom>
            <a:ln w="38100"/>
          </p:spPr>
          <p:style>
            <a:lnRef idx="2">
              <a:schemeClr val="accent6"/>
            </a:lnRef>
            <a:fillRef idx="1">
              <a:schemeClr val="lt1"/>
            </a:fillRef>
            <a:effectRef idx="0">
              <a:schemeClr val="accent6"/>
            </a:effectRef>
            <a:fontRef idx="minor">
              <a:schemeClr val="dk1"/>
            </a:fontRef>
          </p:style>
          <p:txBody>
            <a:bodyPr>
              <a:spAutoFit/>
            </a:bodyPr>
            <a:lstStyle/>
            <a:p>
              <a:r>
                <a:rPr lang="en-US" dirty="0">
                  <a:solidFill>
                    <a:srgbClr val="000000"/>
                  </a:solidFill>
                </a:rPr>
                <a:t>Aircraft Availability Improvement Program (AAIP) sync’d with customer expectations, focused on investments with biggest gains in AA, modernization, </a:t>
              </a:r>
              <a:r>
                <a:rPr lang="en-US" dirty="0" smtClean="0">
                  <a:solidFill>
                    <a:srgbClr val="000000"/>
                  </a:solidFill>
                </a:rPr>
                <a:t>Predictive Health and cost effectiveness</a:t>
              </a:r>
              <a:endParaRPr lang="en-US" dirty="0">
                <a:solidFill>
                  <a:srgbClr val="000000"/>
                </a:solidFill>
              </a:endParaRPr>
            </a:p>
          </p:txBody>
        </p:sp>
      </p:grpSp>
      <p:grpSp>
        <p:nvGrpSpPr>
          <p:cNvPr id="11" name="Group 10"/>
          <p:cNvGrpSpPr/>
          <p:nvPr/>
        </p:nvGrpSpPr>
        <p:grpSpPr>
          <a:xfrm>
            <a:off x="304800" y="5257800"/>
            <a:ext cx="5410200" cy="923330"/>
            <a:chOff x="304800" y="5257800"/>
            <a:chExt cx="5410200" cy="923330"/>
          </a:xfrm>
          <a:effectLst>
            <a:outerShdw blurRad="76200" dist="12700" dir="8100000" sy="-23000" kx="800400" algn="br" rotWithShape="0">
              <a:prstClr val="black">
                <a:alpha val="20000"/>
              </a:prstClr>
            </a:outerShdw>
          </a:effectLst>
        </p:grpSpPr>
        <p:sp>
          <p:nvSpPr>
            <p:cNvPr id="14" name="Pentagon 13"/>
            <p:cNvSpPr/>
            <p:nvPr/>
          </p:nvSpPr>
          <p:spPr bwMode="auto">
            <a:xfrm>
              <a:off x="304800" y="5257800"/>
              <a:ext cx="5410200" cy="923329"/>
            </a:xfrm>
            <a:prstGeom prst="homePlate">
              <a:avLst/>
            </a:prstGeom>
            <a:ln w="3810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8" name="Rectangle 7"/>
            <p:cNvSpPr/>
            <p:nvPr/>
          </p:nvSpPr>
          <p:spPr>
            <a:xfrm>
              <a:off x="304800" y="5257800"/>
              <a:ext cx="4572000" cy="923330"/>
            </a:xfrm>
            <a:prstGeom prst="rect">
              <a:avLst/>
            </a:prstGeom>
            <a:ln w="38100"/>
          </p:spPr>
          <p:style>
            <a:lnRef idx="2">
              <a:schemeClr val="accent6"/>
            </a:lnRef>
            <a:fillRef idx="1">
              <a:schemeClr val="lt1"/>
            </a:fillRef>
            <a:effectRef idx="0">
              <a:schemeClr val="accent6"/>
            </a:effectRef>
            <a:fontRef idx="minor">
              <a:schemeClr val="dk1"/>
            </a:fontRef>
          </p:style>
          <p:txBody>
            <a:bodyPr>
              <a:spAutoFit/>
            </a:bodyPr>
            <a:lstStyle/>
            <a:p>
              <a:r>
                <a:rPr lang="en-US" dirty="0">
                  <a:solidFill>
                    <a:srgbClr val="000000"/>
                  </a:solidFill>
                </a:rPr>
                <a:t>Weapon System Execution Reviews (WSER) tracks execution from the “shop floor to the Chief’s door”</a:t>
              </a:r>
            </a:p>
          </p:txBody>
        </p:sp>
      </p:gr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1493"/>
          <a:stretch/>
        </p:blipFill>
        <p:spPr bwMode="auto">
          <a:xfrm>
            <a:off x="5715000" y="2929580"/>
            <a:ext cx="2657195" cy="1858320"/>
          </a:xfrm>
          <a:prstGeom prst="rect">
            <a:avLst/>
          </a:prstGeom>
          <a:ln w="9525">
            <a:noFill/>
            <a:miter lim="800000"/>
            <a:headEnd/>
            <a:tailEnd/>
          </a:ln>
          <a:effectLst>
            <a:outerShdw blurRad="50800" dist="38100" dir="8100000" algn="tr" rotWithShape="0">
              <a:prstClr val="black">
                <a:alpha val="69000"/>
              </a:prst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662266" y="1066800"/>
            <a:ext cx="3100734" cy="2158608"/>
          </a:xfrm>
          <a:prstGeom prst="rect">
            <a:avLst/>
          </a:prstGeom>
          <a:ln w="9525">
            <a:no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Slide Number Placeholder 11"/>
          <p:cNvSpPr>
            <a:spLocks noGrp="1"/>
          </p:cNvSpPr>
          <p:nvPr>
            <p:ph type="sldNum" sz="quarter" idx="12"/>
          </p:nvPr>
        </p:nvSpPr>
        <p:spPr/>
        <p:txBody>
          <a:bodyPr/>
          <a:lstStyle/>
          <a:p>
            <a:fld id="{4E9EBC09-8728-46F0-99E6-7C066CF6AFEC}" type="slidenum">
              <a:rPr lang="en-US" smtClean="0">
                <a:solidFill>
                  <a:srgbClr val="000000"/>
                </a:solidFill>
              </a:rPr>
              <a:pPr/>
              <a:t>11</a:t>
            </a:fld>
            <a:endParaRPr lang="en-US" dirty="0">
              <a:solidFill>
                <a:srgbClr val="000000"/>
              </a:solidFill>
            </a:endParaRPr>
          </a:p>
        </p:txBody>
      </p:sp>
    </p:spTree>
    <p:extLst>
      <p:ext uri="{BB962C8B-B14F-4D97-AF65-F5344CB8AC3E}">
        <p14:creationId xmlns:p14="http://schemas.microsoft.com/office/powerpoint/2010/main" val="181424008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845" y="4920475"/>
            <a:ext cx="3098801" cy="108527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07091" y="4947848"/>
            <a:ext cx="3054493" cy="14755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ight Arrow 16"/>
          <p:cNvSpPr/>
          <p:nvPr/>
        </p:nvSpPr>
        <p:spPr bwMode="auto">
          <a:xfrm flipH="1">
            <a:off x="4419600" y="1752600"/>
            <a:ext cx="2362200" cy="2590800"/>
          </a:xfrm>
          <a:prstGeom prst="rightArrow">
            <a:avLst>
              <a:gd name="adj1" fmla="val 50000"/>
              <a:gd name="adj2" fmla="val 3196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15" name="Right Arrow 14"/>
          <p:cNvSpPr/>
          <p:nvPr/>
        </p:nvSpPr>
        <p:spPr bwMode="auto">
          <a:xfrm>
            <a:off x="2895600" y="1066800"/>
            <a:ext cx="1728358" cy="2590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2" name="Title 1"/>
          <p:cNvSpPr>
            <a:spLocks noGrp="1"/>
          </p:cNvSpPr>
          <p:nvPr>
            <p:ph type="title"/>
          </p:nvPr>
        </p:nvSpPr>
        <p:spPr/>
        <p:txBody>
          <a:bodyPr/>
          <a:lstStyle/>
          <a:p>
            <a:r>
              <a:rPr lang="en-US" sz="3200" dirty="0" smtClean="0"/>
              <a:t>Teaming/Relying on Each Other</a:t>
            </a:r>
            <a:endParaRPr lang="en-US" sz="3200" dirty="0"/>
          </a:p>
        </p:txBody>
      </p:sp>
      <p:sp>
        <p:nvSpPr>
          <p:cNvPr id="11" name="object 17"/>
          <p:cNvSpPr/>
          <p:nvPr/>
        </p:nvSpPr>
        <p:spPr>
          <a:xfrm rot="2825413">
            <a:off x="6398260" y="2150776"/>
            <a:ext cx="1986280" cy="2540635"/>
          </a:xfrm>
          <a:custGeom>
            <a:avLst/>
            <a:gdLst/>
            <a:ahLst/>
            <a:cxnLst/>
            <a:rect l="l" t="t" r="r" b="b"/>
            <a:pathLst>
              <a:path w="1986279" h="2540635">
                <a:moveTo>
                  <a:pt x="0" y="0"/>
                </a:moveTo>
                <a:lnTo>
                  <a:pt x="122133" y="65210"/>
                </a:lnTo>
                <a:lnTo>
                  <a:pt x="238851" y="133837"/>
                </a:lnTo>
                <a:lnTo>
                  <a:pt x="350156" y="205882"/>
                </a:lnTo>
                <a:lnTo>
                  <a:pt x="456046" y="281345"/>
                </a:lnTo>
                <a:lnTo>
                  <a:pt x="556521" y="360225"/>
                </a:lnTo>
                <a:lnTo>
                  <a:pt x="651582" y="442523"/>
                </a:lnTo>
                <a:lnTo>
                  <a:pt x="741229" y="528238"/>
                </a:lnTo>
                <a:lnTo>
                  <a:pt x="825461" y="617371"/>
                </a:lnTo>
                <a:lnTo>
                  <a:pt x="904279" y="709921"/>
                </a:lnTo>
                <a:lnTo>
                  <a:pt x="977682" y="805889"/>
                </a:lnTo>
                <a:lnTo>
                  <a:pt x="1045671" y="905274"/>
                </a:lnTo>
                <a:lnTo>
                  <a:pt x="1108245" y="1008077"/>
                </a:lnTo>
                <a:lnTo>
                  <a:pt x="1165405" y="1114297"/>
                </a:lnTo>
                <a:lnTo>
                  <a:pt x="1217150" y="1223935"/>
                </a:lnTo>
                <a:lnTo>
                  <a:pt x="1263481" y="1336990"/>
                </a:lnTo>
                <a:lnTo>
                  <a:pt x="1304397" y="1453462"/>
                </a:lnTo>
                <a:lnTo>
                  <a:pt x="1339898" y="1573352"/>
                </a:lnTo>
                <a:lnTo>
                  <a:pt x="1369985" y="1696659"/>
                </a:lnTo>
                <a:lnTo>
                  <a:pt x="1394658" y="1823384"/>
                </a:lnTo>
                <a:lnTo>
                  <a:pt x="1413916" y="1953526"/>
                </a:lnTo>
                <a:lnTo>
                  <a:pt x="1165656" y="1981504"/>
                </a:lnTo>
                <a:lnTo>
                  <a:pt x="1675193" y="2540076"/>
                </a:lnTo>
                <a:lnTo>
                  <a:pt x="1972758" y="1917026"/>
                </a:lnTo>
                <a:lnTo>
                  <a:pt x="1737855" y="1917026"/>
                </a:lnTo>
                <a:lnTo>
                  <a:pt x="1694201" y="1770335"/>
                </a:lnTo>
                <a:lnTo>
                  <a:pt x="1645995" y="1628995"/>
                </a:lnTo>
                <a:lnTo>
                  <a:pt x="1593238" y="1493007"/>
                </a:lnTo>
                <a:lnTo>
                  <a:pt x="1535929" y="1362370"/>
                </a:lnTo>
                <a:lnTo>
                  <a:pt x="1474069" y="1237084"/>
                </a:lnTo>
                <a:lnTo>
                  <a:pt x="1407658" y="1117151"/>
                </a:lnTo>
                <a:lnTo>
                  <a:pt x="1336695" y="1002569"/>
                </a:lnTo>
                <a:lnTo>
                  <a:pt x="1261181" y="893338"/>
                </a:lnTo>
                <a:lnTo>
                  <a:pt x="1181116" y="789459"/>
                </a:lnTo>
                <a:lnTo>
                  <a:pt x="1096498" y="690932"/>
                </a:lnTo>
                <a:lnTo>
                  <a:pt x="1007330" y="597756"/>
                </a:lnTo>
                <a:lnTo>
                  <a:pt x="913610" y="509932"/>
                </a:lnTo>
                <a:lnTo>
                  <a:pt x="815339" y="427460"/>
                </a:lnTo>
                <a:lnTo>
                  <a:pt x="712516" y="350339"/>
                </a:lnTo>
                <a:lnTo>
                  <a:pt x="605142" y="278570"/>
                </a:lnTo>
                <a:lnTo>
                  <a:pt x="493216" y="212152"/>
                </a:lnTo>
                <a:lnTo>
                  <a:pt x="376739" y="151087"/>
                </a:lnTo>
                <a:lnTo>
                  <a:pt x="255711" y="95373"/>
                </a:lnTo>
                <a:lnTo>
                  <a:pt x="130131" y="45010"/>
                </a:lnTo>
                <a:lnTo>
                  <a:pt x="0" y="0"/>
                </a:lnTo>
                <a:close/>
              </a:path>
              <a:path w="1986279" h="2540635">
                <a:moveTo>
                  <a:pt x="1986114" y="1889061"/>
                </a:moveTo>
                <a:lnTo>
                  <a:pt x="1737855" y="1917026"/>
                </a:lnTo>
                <a:lnTo>
                  <a:pt x="1972758" y="1917026"/>
                </a:lnTo>
                <a:lnTo>
                  <a:pt x="1986114" y="1889061"/>
                </a:lnTo>
                <a:close/>
              </a:path>
            </a:pathLst>
          </a:custGeom>
          <a:solidFill>
            <a:srgbClr val="002060"/>
          </a:solidFill>
        </p:spPr>
        <p:txBody>
          <a:bodyPr wrap="square" lIns="0" tIns="0" rIns="0" bIns="0" rtlCol="0"/>
          <a:lstStyle/>
          <a:p>
            <a:endParaRPr>
              <a:solidFill>
                <a:srgbClr val="000000"/>
              </a:solidFill>
            </a:endParaRPr>
          </a:p>
        </p:txBody>
      </p:sp>
      <p:sp>
        <p:nvSpPr>
          <p:cNvPr id="12" name="object 17"/>
          <p:cNvSpPr/>
          <p:nvPr/>
        </p:nvSpPr>
        <p:spPr>
          <a:xfrm rot="18435566" flipH="1">
            <a:off x="542981" y="2118007"/>
            <a:ext cx="1986280" cy="2540635"/>
          </a:xfrm>
          <a:custGeom>
            <a:avLst/>
            <a:gdLst/>
            <a:ahLst/>
            <a:cxnLst/>
            <a:rect l="l" t="t" r="r" b="b"/>
            <a:pathLst>
              <a:path w="1986279" h="2540635">
                <a:moveTo>
                  <a:pt x="0" y="0"/>
                </a:moveTo>
                <a:lnTo>
                  <a:pt x="122133" y="65210"/>
                </a:lnTo>
                <a:lnTo>
                  <a:pt x="238851" y="133837"/>
                </a:lnTo>
                <a:lnTo>
                  <a:pt x="350156" y="205882"/>
                </a:lnTo>
                <a:lnTo>
                  <a:pt x="456046" y="281345"/>
                </a:lnTo>
                <a:lnTo>
                  <a:pt x="556521" y="360225"/>
                </a:lnTo>
                <a:lnTo>
                  <a:pt x="651582" y="442523"/>
                </a:lnTo>
                <a:lnTo>
                  <a:pt x="741229" y="528238"/>
                </a:lnTo>
                <a:lnTo>
                  <a:pt x="825461" y="617371"/>
                </a:lnTo>
                <a:lnTo>
                  <a:pt x="904279" y="709921"/>
                </a:lnTo>
                <a:lnTo>
                  <a:pt x="977682" y="805889"/>
                </a:lnTo>
                <a:lnTo>
                  <a:pt x="1045671" y="905274"/>
                </a:lnTo>
                <a:lnTo>
                  <a:pt x="1108245" y="1008077"/>
                </a:lnTo>
                <a:lnTo>
                  <a:pt x="1165405" y="1114297"/>
                </a:lnTo>
                <a:lnTo>
                  <a:pt x="1217150" y="1223935"/>
                </a:lnTo>
                <a:lnTo>
                  <a:pt x="1263481" y="1336990"/>
                </a:lnTo>
                <a:lnTo>
                  <a:pt x="1304397" y="1453462"/>
                </a:lnTo>
                <a:lnTo>
                  <a:pt x="1339898" y="1573352"/>
                </a:lnTo>
                <a:lnTo>
                  <a:pt x="1369985" y="1696659"/>
                </a:lnTo>
                <a:lnTo>
                  <a:pt x="1394658" y="1823384"/>
                </a:lnTo>
                <a:lnTo>
                  <a:pt x="1413916" y="1953526"/>
                </a:lnTo>
                <a:lnTo>
                  <a:pt x="1165656" y="1981504"/>
                </a:lnTo>
                <a:lnTo>
                  <a:pt x="1675193" y="2540076"/>
                </a:lnTo>
                <a:lnTo>
                  <a:pt x="1972758" y="1917026"/>
                </a:lnTo>
                <a:lnTo>
                  <a:pt x="1737855" y="1917026"/>
                </a:lnTo>
                <a:lnTo>
                  <a:pt x="1694201" y="1770335"/>
                </a:lnTo>
                <a:lnTo>
                  <a:pt x="1645995" y="1628995"/>
                </a:lnTo>
                <a:lnTo>
                  <a:pt x="1593238" y="1493007"/>
                </a:lnTo>
                <a:lnTo>
                  <a:pt x="1535929" y="1362370"/>
                </a:lnTo>
                <a:lnTo>
                  <a:pt x="1474069" y="1237084"/>
                </a:lnTo>
                <a:lnTo>
                  <a:pt x="1407658" y="1117151"/>
                </a:lnTo>
                <a:lnTo>
                  <a:pt x="1336695" y="1002569"/>
                </a:lnTo>
                <a:lnTo>
                  <a:pt x="1261181" y="893338"/>
                </a:lnTo>
                <a:lnTo>
                  <a:pt x="1181116" y="789459"/>
                </a:lnTo>
                <a:lnTo>
                  <a:pt x="1096498" y="690932"/>
                </a:lnTo>
                <a:lnTo>
                  <a:pt x="1007330" y="597756"/>
                </a:lnTo>
                <a:lnTo>
                  <a:pt x="913610" y="509932"/>
                </a:lnTo>
                <a:lnTo>
                  <a:pt x="815339" y="427460"/>
                </a:lnTo>
                <a:lnTo>
                  <a:pt x="712516" y="350339"/>
                </a:lnTo>
                <a:lnTo>
                  <a:pt x="605142" y="278570"/>
                </a:lnTo>
                <a:lnTo>
                  <a:pt x="493216" y="212152"/>
                </a:lnTo>
                <a:lnTo>
                  <a:pt x="376739" y="151087"/>
                </a:lnTo>
                <a:lnTo>
                  <a:pt x="255711" y="95373"/>
                </a:lnTo>
                <a:lnTo>
                  <a:pt x="130131" y="45010"/>
                </a:lnTo>
                <a:lnTo>
                  <a:pt x="0" y="0"/>
                </a:lnTo>
                <a:close/>
              </a:path>
              <a:path w="1986279" h="2540635">
                <a:moveTo>
                  <a:pt x="1986114" y="1889061"/>
                </a:moveTo>
                <a:lnTo>
                  <a:pt x="1737855" y="1917026"/>
                </a:lnTo>
                <a:lnTo>
                  <a:pt x="1972758" y="1917026"/>
                </a:lnTo>
                <a:lnTo>
                  <a:pt x="1986114" y="1889061"/>
                </a:lnTo>
                <a:close/>
              </a:path>
            </a:pathLst>
          </a:custGeom>
          <a:solidFill>
            <a:srgbClr val="002060"/>
          </a:solidFill>
        </p:spPr>
        <p:txBody>
          <a:bodyPr wrap="square" lIns="0" tIns="0" rIns="0" bIns="0" rtlCol="0"/>
          <a:lstStyle/>
          <a:p>
            <a:endParaRPr>
              <a:solidFill>
                <a:srgbClr val="000000"/>
              </a:solidFill>
            </a:endParaRPr>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20060" y="1274584"/>
            <a:ext cx="2633340" cy="261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9" name="Picture 8"/>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85652" y="914400"/>
            <a:ext cx="3332571" cy="3332571"/>
          </a:xfrm>
          <a:prstGeom prst="rect">
            <a:avLst/>
          </a:prstGeom>
        </p:spPr>
      </p:pic>
      <p:sp>
        <p:nvSpPr>
          <p:cNvPr id="13" name="Rectangle 12"/>
          <p:cNvSpPr/>
          <p:nvPr/>
        </p:nvSpPr>
        <p:spPr>
          <a:xfrm>
            <a:off x="2229219" y="3962400"/>
            <a:ext cx="4572000" cy="1200329"/>
          </a:xfrm>
          <a:prstGeom prst="rect">
            <a:avLst/>
          </a:prstGeom>
          <a:solidFill>
            <a:srgbClr val="002060"/>
          </a:solidFill>
        </p:spPr>
        <p:txBody>
          <a:bodyPr>
            <a:spAutoFit/>
          </a:bodyPr>
          <a:lstStyle/>
          <a:p>
            <a:pPr algn="ctr"/>
            <a:r>
              <a:rPr lang="en-US" b="1" dirty="0">
                <a:solidFill>
                  <a:srgbClr val="FFFFFF"/>
                </a:solidFill>
              </a:rPr>
              <a:t>Warfighter Expectations:</a:t>
            </a:r>
          </a:p>
          <a:p>
            <a:pPr algn="ctr"/>
            <a:r>
              <a:rPr lang="en-US" b="1" dirty="0">
                <a:solidFill>
                  <a:srgbClr val="FFFFFF"/>
                </a:solidFill>
              </a:rPr>
              <a:t>Fight Tonight, Ready Tomorrow</a:t>
            </a:r>
          </a:p>
          <a:p>
            <a:pPr algn="ctr"/>
            <a:r>
              <a:rPr lang="en-US" b="1" dirty="0">
                <a:solidFill>
                  <a:srgbClr val="FFFFFF"/>
                </a:solidFill>
              </a:rPr>
              <a:t>Deliver cost-effective readiness as we drive to Art of the </a:t>
            </a:r>
            <a:r>
              <a:rPr lang="en-US" b="1" dirty="0" smtClean="0">
                <a:solidFill>
                  <a:srgbClr val="FFFFFF"/>
                </a:solidFill>
              </a:rPr>
              <a:t>Possible</a:t>
            </a:r>
            <a:endParaRPr lang="en-US" b="1" dirty="0">
              <a:solidFill>
                <a:srgbClr val="FFFFFF"/>
              </a:solidFill>
            </a:endParaRPr>
          </a:p>
        </p:txBody>
      </p:sp>
      <p:sp>
        <p:nvSpPr>
          <p:cNvPr id="18" name="Rectangle 17"/>
          <p:cNvSpPr/>
          <p:nvPr/>
        </p:nvSpPr>
        <p:spPr>
          <a:xfrm>
            <a:off x="3133646" y="2057465"/>
            <a:ext cx="1278555" cy="523220"/>
          </a:xfrm>
          <a:prstGeom prst="rect">
            <a:avLst/>
          </a:prstGeom>
        </p:spPr>
        <p:txBody>
          <a:bodyPr wrap="square">
            <a:spAutoFit/>
          </a:bodyPr>
          <a:lstStyle/>
          <a:p>
            <a:pPr algn="ctr"/>
            <a:r>
              <a:rPr lang="en-US" sz="1400" b="1" dirty="0" smtClean="0">
                <a:solidFill>
                  <a:srgbClr val="000000"/>
                </a:solidFill>
              </a:rPr>
              <a:t>Life Cycle Management</a:t>
            </a:r>
            <a:endParaRPr lang="en-US" sz="1400" b="1" dirty="0">
              <a:solidFill>
                <a:srgbClr val="000000"/>
              </a:solidFill>
            </a:endParaRPr>
          </a:p>
        </p:txBody>
      </p:sp>
      <p:sp>
        <p:nvSpPr>
          <p:cNvPr id="20" name="Rectangle 19"/>
          <p:cNvSpPr/>
          <p:nvPr/>
        </p:nvSpPr>
        <p:spPr>
          <a:xfrm>
            <a:off x="4528536" y="2811517"/>
            <a:ext cx="1278555" cy="523220"/>
          </a:xfrm>
          <a:prstGeom prst="rect">
            <a:avLst/>
          </a:prstGeom>
        </p:spPr>
        <p:txBody>
          <a:bodyPr wrap="square">
            <a:spAutoFit/>
          </a:bodyPr>
          <a:lstStyle/>
          <a:p>
            <a:pPr algn="ctr"/>
            <a:r>
              <a:rPr lang="en-US" sz="1400" b="1" dirty="0" smtClean="0">
                <a:solidFill>
                  <a:srgbClr val="000000"/>
                </a:solidFill>
              </a:rPr>
              <a:t>Organic Sustainment</a:t>
            </a:r>
            <a:endParaRPr lang="en-US" sz="1400" b="1" dirty="0">
              <a:solidFill>
                <a:srgbClr val="000000"/>
              </a:solidFill>
            </a:endParaRPr>
          </a:p>
        </p:txBody>
      </p:sp>
      <p:sp>
        <p:nvSpPr>
          <p:cNvPr id="21" name="TextBox 20"/>
          <p:cNvSpPr txBox="1"/>
          <p:nvPr/>
        </p:nvSpPr>
        <p:spPr>
          <a:xfrm>
            <a:off x="6704609" y="6398276"/>
            <a:ext cx="2058391" cy="276999"/>
          </a:xfrm>
          <a:prstGeom prst="rect">
            <a:avLst/>
          </a:prstGeom>
          <a:noFill/>
        </p:spPr>
        <p:txBody>
          <a:bodyPr wrap="square" rtlCol="0">
            <a:spAutoFit/>
          </a:bodyPr>
          <a:lstStyle/>
          <a:p>
            <a:pPr algn="ctr"/>
            <a:r>
              <a:rPr lang="en-US" sz="1200" b="1" dirty="0">
                <a:solidFill>
                  <a:srgbClr val="000000"/>
                </a:solidFill>
              </a:rPr>
              <a:t>F-35A </a:t>
            </a:r>
            <a:r>
              <a:rPr lang="en-US" sz="1200" b="1" dirty="0" smtClean="0">
                <a:solidFill>
                  <a:srgbClr val="000000"/>
                </a:solidFill>
              </a:rPr>
              <a:t>IOC </a:t>
            </a:r>
            <a:r>
              <a:rPr lang="en-US" sz="1200" b="1" dirty="0">
                <a:solidFill>
                  <a:srgbClr val="000000"/>
                </a:solidFill>
              </a:rPr>
              <a:t>Depot Mods </a:t>
            </a:r>
          </a:p>
        </p:txBody>
      </p:sp>
      <p:sp>
        <p:nvSpPr>
          <p:cNvPr id="25" name="TextBox 24"/>
          <p:cNvSpPr txBox="1"/>
          <p:nvPr/>
        </p:nvSpPr>
        <p:spPr>
          <a:xfrm>
            <a:off x="291773" y="6044410"/>
            <a:ext cx="2299027" cy="430887"/>
          </a:xfrm>
          <a:prstGeom prst="rect">
            <a:avLst/>
          </a:prstGeom>
          <a:noFill/>
        </p:spPr>
        <p:txBody>
          <a:bodyPr wrap="none" rtlCol="0">
            <a:spAutoFit/>
          </a:bodyPr>
          <a:lstStyle/>
          <a:p>
            <a:pPr algn="ctr"/>
            <a:r>
              <a:rPr lang="en-US" sz="1100" b="1" dirty="0" smtClean="0">
                <a:solidFill>
                  <a:srgbClr val="000000"/>
                </a:solidFill>
              </a:rPr>
              <a:t>KC-46 Acquisition and Organic </a:t>
            </a:r>
          </a:p>
          <a:p>
            <a:pPr algn="ctr"/>
            <a:r>
              <a:rPr lang="en-US" sz="1100" b="1" dirty="0" smtClean="0">
                <a:solidFill>
                  <a:srgbClr val="000000"/>
                </a:solidFill>
              </a:rPr>
              <a:t>Management</a:t>
            </a:r>
            <a:endParaRPr lang="en-US" sz="1100" b="1" dirty="0">
              <a:solidFill>
                <a:srgbClr val="000000"/>
              </a:solidFill>
            </a:endParaRPr>
          </a:p>
        </p:txBody>
      </p:sp>
      <p:pic>
        <p:nvPicPr>
          <p:cNvPr id="2052"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39883" y="4634998"/>
            <a:ext cx="1028699" cy="769531"/>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64568" y="5325838"/>
            <a:ext cx="1916656" cy="137999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2" name="Rectangle 21"/>
          <p:cNvSpPr/>
          <p:nvPr/>
        </p:nvSpPr>
        <p:spPr>
          <a:xfrm>
            <a:off x="5007796" y="5325838"/>
            <a:ext cx="1430200" cy="461665"/>
          </a:xfrm>
          <a:prstGeom prst="rect">
            <a:avLst/>
          </a:prstGeom>
        </p:spPr>
        <p:txBody>
          <a:bodyPr wrap="none">
            <a:spAutoFit/>
          </a:bodyPr>
          <a:lstStyle/>
          <a:p>
            <a:pPr algn="ctr"/>
            <a:r>
              <a:rPr lang="en-US" sz="1200" b="1" dirty="0">
                <a:solidFill>
                  <a:srgbClr val="FFFFFF"/>
                </a:solidFill>
              </a:rPr>
              <a:t>KC-135 Block 45 </a:t>
            </a:r>
            <a:endParaRPr lang="en-US" sz="1200" b="1" dirty="0" smtClean="0">
              <a:solidFill>
                <a:srgbClr val="FFFFFF"/>
              </a:solidFill>
            </a:endParaRPr>
          </a:p>
          <a:p>
            <a:pPr algn="ctr"/>
            <a:r>
              <a:rPr lang="en-US" sz="1200" b="1" dirty="0" smtClean="0">
                <a:solidFill>
                  <a:srgbClr val="FFFFFF"/>
                </a:solidFill>
              </a:rPr>
              <a:t>Mod </a:t>
            </a:r>
            <a:r>
              <a:rPr lang="en-US" sz="1200" b="1" dirty="0">
                <a:solidFill>
                  <a:srgbClr val="FFFFFF"/>
                </a:solidFill>
              </a:rPr>
              <a:t>Aircraft </a:t>
            </a:r>
          </a:p>
        </p:txBody>
      </p:sp>
      <p:sp>
        <p:nvSpPr>
          <p:cNvPr id="23" name="Rectangle 22"/>
          <p:cNvSpPr/>
          <p:nvPr/>
        </p:nvSpPr>
        <p:spPr>
          <a:xfrm>
            <a:off x="2895600" y="6120110"/>
            <a:ext cx="2209800" cy="461665"/>
          </a:xfrm>
          <a:prstGeom prst="rect">
            <a:avLst/>
          </a:prstGeom>
        </p:spPr>
        <p:txBody>
          <a:bodyPr wrap="square">
            <a:spAutoFit/>
          </a:bodyPr>
          <a:lstStyle/>
          <a:p>
            <a:pPr algn="ctr"/>
            <a:r>
              <a:rPr lang="en-US" sz="1200" b="1" dirty="0">
                <a:solidFill>
                  <a:srgbClr val="000000"/>
                </a:solidFill>
              </a:rPr>
              <a:t>AFSOC C-130 PDM Acceleration</a:t>
            </a:r>
          </a:p>
        </p:txBody>
      </p:sp>
      <p:pic>
        <p:nvPicPr>
          <p:cNvPr id="30" name="Content Placeholder 4"/>
          <p:cNvPicPr>
            <a:picLocks noGrp="1" noChangeAspect="1"/>
          </p:cNvPicPr>
          <p:nvPr>
            <p:ph idx="1"/>
          </p:nvPr>
        </p:nvPicPr>
        <p:blipFill>
          <a:blip r:embed="rId10" cstate="email">
            <a:extLst>
              <a:ext uri="{BEBA8EAE-BF5A-486C-A8C5-ECC9F3942E4B}">
                <a14:imgProps xmlns:a14="http://schemas.microsoft.com/office/drawing/2010/main">
                  <a14:imgLayer r:embed="rId11">
                    <a14:imgEffect>
                      <a14:colorTemperature colorTemp="7200"/>
                    </a14:imgEffect>
                    <a14:imgEffect>
                      <a14:saturation sat="0"/>
                    </a14:imgEffect>
                  </a14:imgLayer>
                </a14:imgProps>
              </a:ext>
              <a:ext uri="{28A0092B-C50C-407E-A947-70E740481C1C}">
                <a14:useLocalDpi xmlns:a14="http://schemas.microsoft.com/office/drawing/2010/main"/>
              </a:ext>
            </a:extLst>
          </a:blip>
          <a:stretch>
            <a:fillRect/>
          </a:stretch>
        </p:blipFill>
        <p:spPr>
          <a:xfrm>
            <a:off x="3041451" y="5267740"/>
            <a:ext cx="1930095" cy="835800"/>
          </a:xfrm>
          <a:prstGeom prst="rect">
            <a:avLst/>
          </a:prstGeom>
          <a:ln>
            <a:solidFill>
              <a:schemeClr val="tx1"/>
            </a:solid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4E9EBC09-8728-46F0-99E6-7C066CF6AFEC}" type="slidenum">
              <a:rPr lang="en-US" smtClean="0">
                <a:solidFill>
                  <a:srgbClr val="000000"/>
                </a:solidFill>
              </a:rPr>
              <a:pPr/>
              <a:t>12</a:t>
            </a:fld>
            <a:endParaRPr lang="en-US" dirty="0">
              <a:solidFill>
                <a:srgbClr val="000000"/>
              </a:solidFill>
            </a:endParaRPr>
          </a:p>
        </p:txBody>
      </p:sp>
    </p:spTree>
    <p:extLst>
      <p:ext uri="{BB962C8B-B14F-4D97-AF65-F5344CB8AC3E}">
        <p14:creationId xmlns:p14="http://schemas.microsoft.com/office/powerpoint/2010/main" val="309440191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Bottom-Line</a:t>
            </a:r>
            <a:endParaRPr lang="en-US" sz="3200" dirty="0"/>
          </a:p>
        </p:txBody>
      </p:sp>
      <p:sp>
        <p:nvSpPr>
          <p:cNvPr id="3" name="Content Placeholder 2"/>
          <p:cNvSpPr>
            <a:spLocks noGrp="1"/>
          </p:cNvSpPr>
          <p:nvPr>
            <p:ph idx="1"/>
          </p:nvPr>
        </p:nvSpPr>
        <p:spPr>
          <a:xfrm>
            <a:off x="76200" y="1143000"/>
            <a:ext cx="8919029" cy="4525963"/>
          </a:xfrm>
        </p:spPr>
        <p:txBody>
          <a:bodyPr>
            <a:normAutofit fontScale="92500"/>
          </a:bodyPr>
          <a:lstStyle/>
          <a:p>
            <a:pPr eaLnBrk="0" fontAlgn="base" hangingPunct="0">
              <a:lnSpc>
                <a:spcPct val="160000"/>
              </a:lnSpc>
              <a:spcAft>
                <a:spcPct val="0"/>
              </a:spcAft>
            </a:pPr>
            <a:r>
              <a:rPr lang="en-US" b="1" dirty="0"/>
              <a:t>Cyber </a:t>
            </a:r>
            <a:r>
              <a:rPr lang="en-US" b="1" dirty="0" smtClean="0"/>
              <a:t>resiliency is a baseline requirement</a:t>
            </a:r>
            <a:endParaRPr lang="en-US" b="1" dirty="0"/>
          </a:p>
          <a:p>
            <a:pPr eaLnBrk="0" fontAlgn="base" hangingPunct="0">
              <a:lnSpc>
                <a:spcPct val="160000"/>
              </a:lnSpc>
              <a:spcAft>
                <a:spcPct val="0"/>
              </a:spcAft>
            </a:pPr>
            <a:r>
              <a:rPr lang="en-US" b="1" dirty="0"/>
              <a:t>Enhance adaptability of weapon </a:t>
            </a:r>
            <a:r>
              <a:rPr lang="en-US" b="1" dirty="0" smtClean="0"/>
              <a:t>systems </a:t>
            </a:r>
            <a:endParaRPr lang="en-US" b="1" dirty="0"/>
          </a:p>
          <a:p>
            <a:pPr eaLnBrk="0" fontAlgn="base" hangingPunct="0">
              <a:lnSpc>
                <a:spcPct val="160000"/>
              </a:lnSpc>
              <a:spcAft>
                <a:spcPct val="0"/>
              </a:spcAft>
            </a:pPr>
            <a:r>
              <a:rPr lang="en-US" b="1" dirty="0" smtClean="0"/>
              <a:t>Technology </a:t>
            </a:r>
            <a:r>
              <a:rPr lang="en-US" b="1" dirty="0"/>
              <a:t>is </a:t>
            </a:r>
            <a:r>
              <a:rPr lang="en-US" b="1" dirty="0" smtClean="0"/>
              <a:t>critical:</a:t>
            </a:r>
            <a:endParaRPr lang="en-US" b="1" dirty="0"/>
          </a:p>
          <a:p>
            <a:pPr lvl="1" eaLnBrk="0" fontAlgn="base" hangingPunct="0">
              <a:lnSpc>
                <a:spcPct val="160000"/>
              </a:lnSpc>
              <a:spcAft>
                <a:spcPct val="0"/>
              </a:spcAft>
            </a:pPr>
            <a:r>
              <a:rPr lang="en-US" sz="2600" b="1" dirty="0" smtClean="0"/>
              <a:t>Maintaining advantage </a:t>
            </a:r>
            <a:r>
              <a:rPr lang="en-US" sz="2600" b="1" dirty="0"/>
              <a:t>over potential </a:t>
            </a:r>
            <a:r>
              <a:rPr lang="en-US" sz="2600" b="1" dirty="0" smtClean="0"/>
              <a:t>adversaries</a:t>
            </a:r>
          </a:p>
          <a:p>
            <a:pPr lvl="1" eaLnBrk="0" fontAlgn="base" hangingPunct="0">
              <a:spcAft>
                <a:spcPct val="0"/>
              </a:spcAft>
            </a:pPr>
            <a:r>
              <a:rPr lang="en-US" sz="2600" b="1" dirty="0" smtClean="0"/>
              <a:t>Unlocking </a:t>
            </a:r>
            <a:r>
              <a:rPr lang="en-US" sz="2600" b="1" dirty="0"/>
              <a:t>more effective and efficient ways of maintaining our fleets of aircraft and ground </a:t>
            </a:r>
            <a:r>
              <a:rPr lang="en-US" sz="2600" b="1" dirty="0" smtClean="0"/>
              <a:t>systems</a:t>
            </a:r>
          </a:p>
          <a:p>
            <a:pPr marL="342900" lvl="1" indent="-342900">
              <a:lnSpc>
                <a:spcPct val="160000"/>
              </a:lnSpc>
              <a:buFontTx/>
              <a:buChar char="•"/>
            </a:pPr>
            <a:r>
              <a:rPr lang="en-US" sz="2800" dirty="0" smtClean="0"/>
              <a:t>Working </a:t>
            </a:r>
            <a:r>
              <a:rPr lang="en-US" sz="2800" dirty="0"/>
              <a:t>together is key</a:t>
            </a:r>
          </a:p>
          <a:p>
            <a:pPr marL="342900" lvl="1" indent="-342900" eaLnBrk="0" fontAlgn="base" hangingPunct="0">
              <a:lnSpc>
                <a:spcPct val="160000"/>
              </a:lnSpc>
              <a:spcAft>
                <a:spcPct val="0"/>
              </a:spcAft>
              <a:buChar char="•"/>
            </a:pPr>
            <a:endParaRPr lang="en-US" sz="2800" b="1" dirty="0"/>
          </a:p>
          <a:p>
            <a:pPr lvl="1"/>
            <a:endParaRPr lang="en-US" dirty="0" smtClean="0"/>
          </a:p>
          <a:p>
            <a:endParaRPr lang="en-US" dirty="0"/>
          </a:p>
        </p:txBody>
      </p:sp>
      <p:sp>
        <p:nvSpPr>
          <p:cNvPr id="8" name="Rectangle 7"/>
          <p:cNvSpPr/>
          <p:nvPr/>
        </p:nvSpPr>
        <p:spPr>
          <a:xfrm>
            <a:off x="-9014" y="6243935"/>
            <a:ext cx="9153014" cy="461665"/>
          </a:xfrm>
          <a:prstGeom prst="rect">
            <a:avLst/>
          </a:prstGeom>
          <a:solidFill>
            <a:srgbClr val="22228B"/>
          </a:solidFill>
        </p:spPr>
        <p:txBody>
          <a:bodyPr wrap="square">
            <a:spAutoFit/>
          </a:bodyPr>
          <a:lstStyle/>
          <a:p>
            <a:pPr algn="ctr"/>
            <a:r>
              <a:rPr lang="en-US" sz="2420" b="1" dirty="0">
                <a:solidFill>
                  <a:srgbClr val="F7D413"/>
                </a:solidFill>
              </a:rPr>
              <a:t>Deliver and Support </a:t>
            </a:r>
            <a:r>
              <a:rPr lang="en-US" sz="2420" b="1" i="1" u="sng" dirty="0">
                <a:solidFill>
                  <a:srgbClr val="F7D413"/>
                </a:solidFill>
              </a:rPr>
              <a:t>Agile</a:t>
            </a:r>
            <a:r>
              <a:rPr lang="en-US" sz="2420" b="1" dirty="0">
                <a:solidFill>
                  <a:srgbClr val="F7D413"/>
                </a:solidFill>
              </a:rPr>
              <a:t> War-Winning Capabilities</a:t>
            </a:r>
          </a:p>
        </p:txBody>
      </p:sp>
      <p:sp>
        <p:nvSpPr>
          <p:cNvPr id="4" name="Slide Number Placeholder 3"/>
          <p:cNvSpPr>
            <a:spLocks noGrp="1"/>
          </p:cNvSpPr>
          <p:nvPr>
            <p:ph type="sldNum" sz="quarter" idx="12"/>
          </p:nvPr>
        </p:nvSpPr>
        <p:spPr>
          <a:xfrm>
            <a:off x="7239000" y="6477000"/>
            <a:ext cx="1905000" cy="304800"/>
          </a:xfrm>
        </p:spPr>
        <p:txBody>
          <a:bodyPr/>
          <a:lstStyle/>
          <a:p>
            <a:fld id="{4E9EBC09-8728-46F0-99E6-7C066CF6AFEC}" type="slidenum">
              <a:rPr lang="en-US" smtClean="0">
                <a:solidFill>
                  <a:schemeClr val="bg1"/>
                </a:solidFill>
              </a:rPr>
              <a:pPr/>
              <a:t>13</a:t>
            </a:fld>
            <a:endParaRPr lang="en-US" dirty="0">
              <a:solidFill>
                <a:schemeClr val="bg1"/>
              </a:solidFill>
            </a:endParaRPr>
          </a:p>
        </p:txBody>
      </p:sp>
    </p:spTree>
    <p:extLst>
      <p:ext uri="{BB962C8B-B14F-4D97-AF65-F5344CB8AC3E}">
        <p14:creationId xmlns:p14="http://schemas.microsoft.com/office/powerpoint/2010/main" val="363491342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9144" y="990600"/>
            <a:ext cx="4828954" cy="5117805"/>
          </a:xfrm>
          <a:prstGeom prst="rect">
            <a:avLst/>
          </a:prstGeom>
          <a:effectLst>
            <a:glow rad="850900">
              <a:srgbClr val="0033CC">
                <a:alpha val="68000"/>
              </a:srgbClr>
            </a:glow>
            <a:outerShdw blurRad="76200" dist="12700" dir="2700000" sy="-23000" kx="-800400" algn="bl" rotWithShape="0">
              <a:prstClr val="black">
                <a:alpha val="20000"/>
              </a:prstClr>
            </a:outerShdw>
            <a:softEdge rad="0"/>
          </a:effectLst>
        </p:spPr>
      </p:pic>
      <p:sp>
        <p:nvSpPr>
          <p:cNvPr id="2" name="Rectangle 1"/>
          <p:cNvSpPr/>
          <p:nvPr/>
        </p:nvSpPr>
        <p:spPr>
          <a:xfrm>
            <a:off x="0" y="152400"/>
            <a:ext cx="9144000" cy="523220"/>
          </a:xfrm>
          <a:prstGeom prst="rect">
            <a:avLst/>
          </a:prstGeom>
        </p:spPr>
        <p:txBody>
          <a:bodyPr wrap="square">
            <a:spAutoFit/>
          </a:bodyPr>
          <a:lstStyle/>
          <a:p>
            <a:pPr algn="ctr"/>
            <a:r>
              <a:rPr lang="en-US" sz="2800" b="1" i="1" dirty="0">
                <a:solidFill>
                  <a:srgbClr val="FFFFFF">
                    <a:alpha val="90000"/>
                  </a:srgbClr>
                </a:solidFill>
                <a:effectLst>
                  <a:outerShdw blurRad="38100" dist="38100" dir="2700000" algn="tl">
                    <a:srgbClr val="000000">
                      <a:alpha val="43137"/>
                    </a:srgbClr>
                  </a:outerShdw>
                </a:effectLst>
                <a:latin typeface="Franklin Gothic Medium" panose="020B0603020102020204" pitchFamily="34" charset="0"/>
              </a:rPr>
              <a:t>Providing the Warfighter’s Edge!</a:t>
            </a:r>
          </a:p>
        </p:txBody>
      </p:sp>
      <p:sp>
        <p:nvSpPr>
          <p:cNvPr id="7" name="Rectangle 6"/>
          <p:cNvSpPr/>
          <p:nvPr/>
        </p:nvSpPr>
        <p:spPr>
          <a:xfrm>
            <a:off x="0" y="6248400"/>
            <a:ext cx="9144000" cy="523220"/>
          </a:xfrm>
          <a:prstGeom prst="rect">
            <a:avLst/>
          </a:prstGeom>
        </p:spPr>
        <p:txBody>
          <a:bodyPr wrap="square">
            <a:spAutoFit/>
          </a:bodyPr>
          <a:lstStyle/>
          <a:p>
            <a:pPr algn="ctr"/>
            <a:r>
              <a:rPr lang="en-US" sz="2800" b="1" i="1" dirty="0" smtClean="0">
                <a:solidFill>
                  <a:srgbClr val="FFFFFF">
                    <a:alpha val="90000"/>
                  </a:srgbClr>
                </a:solidFill>
                <a:effectLst>
                  <a:outerShdw blurRad="38100" dist="38100" dir="2700000" algn="tl">
                    <a:srgbClr val="000000">
                      <a:alpha val="43137"/>
                    </a:srgbClr>
                  </a:outerShdw>
                </a:effectLst>
                <a:latin typeface="Franklin Gothic Medium" panose="020B0603020102020204" pitchFamily="34" charset="0"/>
              </a:rPr>
              <a:t>Delivering Combat Air Power for America!</a:t>
            </a:r>
            <a:endParaRPr lang="en-US" sz="2800" b="1" i="1" dirty="0">
              <a:solidFill>
                <a:srgbClr val="FFFFFF">
                  <a:alpha val="90000"/>
                </a:srgbClr>
              </a:solidFill>
              <a:effectLst>
                <a:outerShdw blurRad="38100" dist="38100" dir="2700000" algn="tl">
                  <a:srgbClr val="000000">
                    <a:alpha val="43137"/>
                  </a:srgbClr>
                </a:outerShdw>
              </a:effectLst>
              <a:latin typeface="Franklin Gothic Medium" panose="020B0603020102020204" pitchFamily="34" charset="0"/>
            </a:endParaRPr>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38098" y="1524000"/>
            <a:ext cx="3976135" cy="3944218"/>
          </a:xfrm>
          <a:prstGeom prst="rect">
            <a:avLst/>
          </a:prstGeom>
          <a:effectLst>
            <a:glow rad="850900">
              <a:srgbClr val="0033CC">
                <a:alpha val="68000"/>
              </a:srgbClr>
            </a:glow>
            <a:outerShdw blurRad="76200" dist="12700" dir="2700000" sy="-23000" kx="-800400" algn="bl" rotWithShape="0">
              <a:prstClr val="black">
                <a:alpha val="20000"/>
              </a:prstClr>
            </a:outerShd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3" name="Slide Number Placeholder 2"/>
          <p:cNvSpPr>
            <a:spLocks noGrp="1"/>
          </p:cNvSpPr>
          <p:nvPr>
            <p:ph type="sldNum" sz="quarter" idx="12"/>
          </p:nvPr>
        </p:nvSpPr>
        <p:spPr>
          <a:xfrm>
            <a:off x="7835900" y="6505575"/>
            <a:ext cx="1219200" cy="365125"/>
          </a:xfrm>
        </p:spPr>
        <p:txBody>
          <a:bodyPr/>
          <a:lstStyle/>
          <a:p>
            <a:fld id="{C9C4FE9B-17B2-4923-A57C-6D786CF0E833}" type="slidenum">
              <a:rPr lang="en-US" sz="1400" smtClean="0">
                <a:solidFill>
                  <a:prstClr val="black">
                    <a:tint val="75000"/>
                  </a:prstClr>
                </a:solidFill>
                <a:latin typeface="Arial" panose="020B0604020202020204" pitchFamily="34" charset="0"/>
                <a:cs typeface="Arial" panose="020B0604020202020204" pitchFamily="34" charset="0"/>
              </a:rPr>
              <a:pPr/>
              <a:t>14</a:t>
            </a:fld>
            <a:endParaRPr 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8356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17" y="1387491"/>
            <a:ext cx="9144000" cy="5499273"/>
          </a:xfrm>
          <a:prstGeom prst="rect">
            <a:avLst/>
          </a:prstGeom>
          <a:gradFill>
            <a:gsLst>
              <a:gs pos="34000">
                <a:schemeClr val="bg1">
                  <a:lumMod val="65000"/>
                </a:schemeClr>
              </a:gs>
              <a:gs pos="76000">
                <a:schemeClr val="accent3">
                  <a:shade val="93000"/>
                  <a:satMod val="130000"/>
                </a:schemeClr>
              </a:gs>
              <a:gs pos="88000">
                <a:srgbClr val="F8F8F8"/>
              </a:gs>
              <a:gs pos="100000">
                <a:schemeClr val="bg1"/>
              </a:gs>
            </a:gsLst>
          </a:gradFill>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913827" fontAlgn="base">
              <a:spcBef>
                <a:spcPct val="20000"/>
              </a:spcBef>
              <a:spcAft>
                <a:spcPct val="0"/>
              </a:spcAft>
              <a:buFontTx/>
              <a:buChar char="•"/>
            </a:pPr>
            <a:endParaRPr lang="en-US" sz="2400" dirty="0">
              <a:solidFill>
                <a:srgbClr val="000000"/>
              </a:solidFill>
            </a:endParaRPr>
          </a:p>
        </p:txBody>
      </p:sp>
      <p:pic>
        <p:nvPicPr>
          <p:cNvPr id="14" name="Picture 4"/>
          <p:cNvPicPr>
            <a:picLocks noChangeAspect="1"/>
          </p:cNvPicPr>
          <p:nvPr/>
        </p:nvPicPr>
        <p:blipFill>
          <a:blip r:embed="rId3" cstate="email">
            <a:duotone>
              <a:schemeClr val="accent3">
                <a:shade val="45000"/>
                <a:satMod val="135000"/>
              </a:schemeClr>
              <a:prstClr val="white"/>
            </a:duotone>
            <a:extLst>
              <a:ext uri="{BEBA8EAE-BF5A-486C-A8C5-ECC9F3942E4B}">
                <a14:imgProps xmlns:a14="http://schemas.microsoft.com/office/drawing/2010/main">
                  <a14:imgLayer r:embed="rId4">
                    <a14:imgEffect>
                      <a14:backgroundRemoval t="0" b="99549" l="0" r="100000">
                        <a14:foregroundMark x1="4000" y1="56165" x2="4000" y2="56165"/>
                        <a14:foregroundMark x1="9778" y1="47744" x2="9778" y2="47744"/>
                        <a14:foregroundMark x1="10889" y1="57068" x2="10889" y2="57068"/>
                        <a14:foregroundMark x1="7185" y1="47368" x2="7185" y2="47368"/>
                        <a14:foregroundMark x1="11185" y1="53158" x2="11185" y2="53158"/>
                        <a14:foregroundMark x1="10667" y1="61579" x2="50444" y2="87744"/>
                        <a14:foregroundMark x1="5407" y1="66917" x2="48889" y2="95865"/>
                        <a14:foregroundMark x1="51333" y1="94962" x2="94370" y2="68722"/>
                        <a14:foregroundMark x1="94519" y1="56015" x2="94519" y2="56015"/>
                        <a14:foregroundMark x1="47852" y1="45414" x2="60000" y2="59023"/>
                        <a14:foregroundMark x1="52815" y1="43609" x2="41481" y2="65188"/>
                        <a14:foregroundMark x1="42519" y1="51128" x2="55259" y2="61955"/>
                        <a14:foregroundMark x1="43926" y1="44361" x2="36667" y2="52932"/>
                        <a14:foregroundMark x1="51037" y1="86541" x2="54000" y2="92256"/>
                        <a14:foregroundMark x1="91852" y1="62481" x2="89556" y2="66917"/>
                      </a14:backgroundRemoval>
                    </a14:imgEffect>
                  </a14:imgLayer>
                </a14:imgProps>
              </a:ext>
              <a:ext uri="{28A0092B-C50C-407E-A947-70E740481C1C}">
                <a14:useLocalDpi xmlns:a14="http://schemas.microsoft.com/office/drawing/2010/main"/>
              </a:ext>
            </a:extLst>
          </a:blip>
          <a:stretch>
            <a:fillRect/>
          </a:stretch>
        </p:blipFill>
        <p:spPr>
          <a:xfrm>
            <a:off x="7157010" y="1172190"/>
            <a:ext cx="1900837" cy="1872677"/>
          </a:xfrm>
          <a:prstGeom prst="rect">
            <a:avLst/>
          </a:prstGeom>
        </p:spPr>
      </p:pic>
      <p:pic>
        <p:nvPicPr>
          <p:cNvPr id="2050" name="Picture 2"/>
          <p:cNvPicPr>
            <a:picLocks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1446" y="1126470"/>
            <a:ext cx="2514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6" descr="http://www.af.mil/shared/media/photodb/photos/101105-F-8006M-777.JPG"/>
          <p:cNvPicPr>
            <a:picLocks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21446" y="4879643"/>
            <a:ext cx="4343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rrowheads="1"/>
          </p:cNvPicPr>
          <p:nvPr/>
        </p:nvPicPr>
        <p:blipFill rotWithShape="1">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bwMode="auto">
          <a:xfrm>
            <a:off x="221445" y="3941795"/>
            <a:ext cx="3886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21446" y="2064280"/>
            <a:ext cx="2971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rrowheads="1"/>
          </p:cNvPicPr>
          <p:nvPr/>
        </p:nvPicPr>
        <p:blipFill rotWithShape="1">
          <a:blip r:embed="rId10" cstate="email">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bwMode="auto">
          <a:xfrm>
            <a:off x="221446" y="3000968"/>
            <a:ext cx="3429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Connector 24"/>
          <p:cNvCxnSpPr/>
          <p:nvPr/>
        </p:nvCxnSpPr>
        <p:spPr bwMode="auto">
          <a:xfrm flipV="1">
            <a:off x="221446" y="2990596"/>
            <a:ext cx="3429000" cy="0"/>
          </a:xfrm>
          <a:prstGeom prst="line">
            <a:avLst/>
          </a:prstGeom>
          <a:ln>
            <a:headEnd type="none" w="sm" len="sm"/>
            <a:tailEnd type="none" w="sm" len="sm"/>
          </a:ln>
        </p:spPr>
        <p:style>
          <a:lnRef idx="2">
            <a:schemeClr val="accent6"/>
          </a:lnRef>
          <a:fillRef idx="0">
            <a:schemeClr val="accent6"/>
          </a:fillRef>
          <a:effectRef idx="1">
            <a:schemeClr val="accent6"/>
          </a:effectRef>
          <a:fontRef idx="minor">
            <a:schemeClr val="tx1"/>
          </a:fontRef>
        </p:style>
      </p:cxnSp>
      <p:cxnSp>
        <p:nvCxnSpPr>
          <p:cNvPr id="28" name="Straight Connector 27"/>
          <p:cNvCxnSpPr/>
          <p:nvPr/>
        </p:nvCxnSpPr>
        <p:spPr bwMode="auto">
          <a:xfrm flipV="1">
            <a:off x="221446" y="4868815"/>
            <a:ext cx="4343400" cy="0"/>
          </a:xfrm>
          <a:prstGeom prst="line">
            <a:avLst/>
          </a:prstGeom>
          <a:ln>
            <a:headEnd type="none" w="sm" len="sm"/>
            <a:tailEnd type="none" w="sm" len="sm"/>
          </a:ln>
        </p:spPr>
        <p:style>
          <a:lnRef idx="2">
            <a:schemeClr val="accent6"/>
          </a:lnRef>
          <a:fillRef idx="0">
            <a:schemeClr val="accent6"/>
          </a:fillRef>
          <a:effectRef idx="1">
            <a:schemeClr val="accent6"/>
          </a:effectRef>
          <a:fontRef idx="minor">
            <a:schemeClr val="tx1"/>
          </a:fontRef>
        </p:style>
      </p:cxnSp>
      <p:sp>
        <p:nvSpPr>
          <p:cNvPr id="35" name="Flowchart: Alternate Process 34"/>
          <p:cNvSpPr/>
          <p:nvPr/>
        </p:nvSpPr>
        <p:spPr bwMode="auto">
          <a:xfrm>
            <a:off x="3566160" y="1172190"/>
            <a:ext cx="3079032" cy="822960"/>
          </a:xfrm>
          <a:prstGeom prst="flowChartAlternateProcess">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827" fontAlgn="base">
              <a:spcBef>
                <a:spcPct val="0"/>
              </a:spcBef>
              <a:spcAft>
                <a:spcPct val="0"/>
              </a:spcAft>
            </a:pPr>
            <a:r>
              <a:rPr lang="en-US" sz="1400" b="1" dirty="0">
                <a:solidFill>
                  <a:srgbClr val="FFFFFF"/>
                </a:solidFill>
              </a:rPr>
              <a:t>Continue to Strengthen AFMC’s Role in the Nuclear Enterprise</a:t>
            </a:r>
          </a:p>
        </p:txBody>
      </p:sp>
      <p:sp>
        <p:nvSpPr>
          <p:cNvPr id="37" name="Flowchart: Alternate Process 36"/>
          <p:cNvSpPr/>
          <p:nvPr/>
        </p:nvSpPr>
        <p:spPr bwMode="auto">
          <a:xfrm>
            <a:off x="4937760" y="3987515"/>
            <a:ext cx="3079032" cy="822960"/>
          </a:xfrm>
          <a:prstGeom prst="flowChartAlternateProcess">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827" fontAlgn="base">
              <a:spcBef>
                <a:spcPct val="0"/>
              </a:spcBef>
              <a:spcAft>
                <a:spcPct val="0"/>
              </a:spcAft>
            </a:pPr>
            <a:r>
              <a:rPr lang="en-US" sz="1400" b="1" dirty="0">
                <a:solidFill>
                  <a:srgbClr val="FFFFFF"/>
                </a:solidFill>
              </a:rPr>
              <a:t>Perform World-Class Test and Evaluation</a:t>
            </a:r>
          </a:p>
        </p:txBody>
      </p:sp>
      <p:sp>
        <p:nvSpPr>
          <p:cNvPr id="38" name="Flowchart: Alternate Process 37"/>
          <p:cNvSpPr/>
          <p:nvPr/>
        </p:nvSpPr>
        <p:spPr bwMode="auto">
          <a:xfrm>
            <a:off x="4480560" y="3046688"/>
            <a:ext cx="3079032" cy="822960"/>
          </a:xfrm>
          <a:prstGeom prst="flowChartAlternateProcess">
            <a:avLst/>
          </a:prstGeom>
          <a:ln>
            <a:solidFill>
              <a:srgbClr val="00B050"/>
            </a:solidFill>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827" fontAlgn="base">
              <a:spcBef>
                <a:spcPct val="0"/>
              </a:spcBef>
              <a:spcAft>
                <a:spcPct val="0"/>
              </a:spcAft>
            </a:pPr>
            <a:r>
              <a:rPr lang="en-US" sz="1400" b="1" dirty="0">
                <a:solidFill>
                  <a:srgbClr val="FFFFFF"/>
                </a:solidFill>
              </a:rPr>
              <a:t>Acquire and Support</a:t>
            </a:r>
            <a:br>
              <a:rPr lang="en-US" sz="1400" b="1" dirty="0">
                <a:solidFill>
                  <a:srgbClr val="FFFFFF"/>
                </a:solidFill>
              </a:rPr>
            </a:br>
            <a:r>
              <a:rPr lang="en-US" sz="1400" b="1" dirty="0">
                <a:solidFill>
                  <a:srgbClr val="FFFFFF"/>
                </a:solidFill>
              </a:rPr>
              <a:t>War-Winning Capabilities “Cradle-to-Grave”</a:t>
            </a:r>
          </a:p>
        </p:txBody>
      </p:sp>
      <p:sp>
        <p:nvSpPr>
          <p:cNvPr id="39" name="Flowchart: Alternate Process 38"/>
          <p:cNvSpPr/>
          <p:nvPr/>
        </p:nvSpPr>
        <p:spPr bwMode="auto">
          <a:xfrm>
            <a:off x="4023360" y="2110000"/>
            <a:ext cx="3079032" cy="822960"/>
          </a:xfrm>
          <a:prstGeom prst="flowChartAlternateProcess">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827" fontAlgn="base">
              <a:spcBef>
                <a:spcPct val="0"/>
              </a:spcBef>
              <a:spcAft>
                <a:spcPct val="0"/>
              </a:spcAft>
            </a:pPr>
            <a:r>
              <a:rPr lang="en-US" sz="1400" b="1" dirty="0">
                <a:solidFill>
                  <a:srgbClr val="FFFFFF"/>
                </a:solidFill>
              </a:rPr>
              <a:t>Advance Today’s &amp; Tomorrow’s Combat Capabilities through Leading-Edge Technology</a:t>
            </a:r>
          </a:p>
        </p:txBody>
      </p:sp>
      <p:sp>
        <p:nvSpPr>
          <p:cNvPr id="36" name="Flowchart: Alternate Process 35"/>
          <p:cNvSpPr/>
          <p:nvPr/>
        </p:nvSpPr>
        <p:spPr bwMode="auto">
          <a:xfrm>
            <a:off x="5394960" y="4925363"/>
            <a:ext cx="3079032" cy="822960"/>
          </a:xfrm>
          <a:prstGeom prst="flowChartAlternateProcess">
            <a:avLst/>
          </a:prstGeom>
          <a:ln>
            <a:solidFill>
              <a:srgbClr val="00B050"/>
            </a:solidFill>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827" fontAlgn="base">
              <a:spcBef>
                <a:spcPct val="0"/>
              </a:spcBef>
              <a:spcAft>
                <a:spcPct val="0"/>
              </a:spcAft>
            </a:pPr>
            <a:r>
              <a:rPr lang="en-US" sz="1400" b="1" dirty="0">
                <a:solidFill>
                  <a:srgbClr val="FFFFFF"/>
                </a:solidFill>
              </a:rPr>
              <a:t>Sustain Air Force Capabilities through World-Class Depot Maintenance &amp; Supply</a:t>
            </a:r>
          </a:p>
        </p:txBody>
      </p:sp>
      <p:sp>
        <p:nvSpPr>
          <p:cNvPr id="9220" name="Rectangle 3"/>
          <p:cNvSpPr>
            <a:spLocks noGrp="1" noChangeArrowheads="1"/>
          </p:cNvSpPr>
          <p:nvPr>
            <p:ph type="title" sz="quarter"/>
          </p:nvPr>
        </p:nvSpPr>
        <p:spPr>
          <a:xfrm>
            <a:off x="1371600" y="0"/>
            <a:ext cx="6505470" cy="914400"/>
          </a:xfrm>
        </p:spPr>
        <p:txBody>
          <a:bodyPr/>
          <a:lstStyle/>
          <a:p>
            <a:pPr algn="ctr" eaLnBrk="1" hangingPunct="1"/>
            <a:r>
              <a:rPr lang="en-US" dirty="0" smtClean="0"/>
              <a:t>Air Force Materiel Command </a:t>
            </a:r>
            <a:br>
              <a:rPr lang="en-US" dirty="0" smtClean="0"/>
            </a:br>
            <a:r>
              <a:rPr lang="en-US" dirty="0" smtClean="0"/>
              <a:t>Center Mission Areas</a:t>
            </a:r>
          </a:p>
        </p:txBody>
      </p:sp>
      <p:pic>
        <p:nvPicPr>
          <p:cNvPr id="48" name="Picture 2" descr="C:\Users\1158623486A\Desktop\color-check.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954239" y="3025823"/>
            <a:ext cx="637671" cy="70997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p:cNvPicPr>
            <a:picLocks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221446" y="5817491"/>
            <a:ext cx="4800600" cy="914400"/>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7" name="Straight Connector 46"/>
          <p:cNvCxnSpPr/>
          <p:nvPr/>
        </p:nvCxnSpPr>
        <p:spPr bwMode="auto">
          <a:xfrm>
            <a:off x="221446" y="6743889"/>
            <a:ext cx="4800600" cy="0"/>
          </a:xfrm>
          <a:prstGeom prst="line">
            <a:avLst/>
          </a:prstGeom>
          <a:ln>
            <a:headEnd type="none" w="sm" len="sm"/>
            <a:tailEnd type="none" w="sm" len="sm"/>
          </a:ln>
        </p:spPr>
        <p:style>
          <a:lnRef idx="2">
            <a:schemeClr val="accent6"/>
          </a:lnRef>
          <a:fillRef idx="0">
            <a:schemeClr val="accent6"/>
          </a:fillRef>
          <a:effectRef idx="1">
            <a:schemeClr val="accent6"/>
          </a:effectRef>
          <a:fontRef idx="minor">
            <a:schemeClr val="tx1"/>
          </a:fontRef>
        </p:style>
      </p:cxnSp>
      <p:sp>
        <p:nvSpPr>
          <p:cNvPr id="41" name="TextBox 40"/>
          <p:cNvSpPr txBox="1"/>
          <p:nvPr/>
        </p:nvSpPr>
        <p:spPr>
          <a:xfrm>
            <a:off x="367999" y="1075839"/>
            <a:ext cx="1826058" cy="1015663"/>
          </a:xfrm>
          <a:prstGeom prst="rect">
            <a:avLst/>
          </a:prstGeom>
          <a:noFill/>
          <a:ln>
            <a:noFill/>
          </a:ln>
        </p:spPr>
        <p:txBody>
          <a:bodyPr wrap="square" rtlCol="0">
            <a:spAutoFit/>
          </a:bodyPr>
          <a:lstStyle>
            <a:defPPr>
              <a:defRPr lang="en-US"/>
            </a:defPPr>
            <a:lvl1pPr>
              <a:defRPr sz="2900" b="1">
                <a:ln w="12700">
                  <a:solidFill>
                    <a:srgbClr val="333399"/>
                  </a:solidFill>
                </a:ln>
                <a:solidFill>
                  <a:schemeClr val="bg1"/>
                </a:solidFill>
                <a:effectLst>
                  <a:glow rad="101600">
                    <a:schemeClr val="accent2">
                      <a:lumMod val="50000"/>
                      <a:alpha val="40000"/>
                    </a:schemeClr>
                  </a:glow>
                </a:effectLst>
              </a:defRPr>
            </a:lvl1pPr>
          </a:lstStyle>
          <a:p>
            <a:pPr defTabSz="913827" fontAlgn="base">
              <a:spcBef>
                <a:spcPct val="0"/>
              </a:spcBef>
              <a:spcAft>
                <a:spcPct val="0"/>
              </a:spcAft>
            </a:pPr>
            <a:r>
              <a:rPr lang="en-US" sz="2000" dirty="0" smtClean="0">
                <a:solidFill>
                  <a:srgbClr val="FFFFFF"/>
                </a:solidFill>
                <a:effectLst>
                  <a:glow rad="101600">
                    <a:srgbClr val="333399">
                      <a:lumMod val="50000"/>
                      <a:alpha val="40000"/>
                    </a:srgbClr>
                  </a:glow>
                </a:effectLst>
                <a:cs typeface="Arial" charset="0"/>
              </a:rPr>
              <a:t>Nuclear Systems </a:t>
            </a:r>
          </a:p>
          <a:p>
            <a:pPr defTabSz="913827" fontAlgn="base">
              <a:spcBef>
                <a:spcPct val="0"/>
              </a:spcBef>
              <a:spcAft>
                <a:spcPct val="0"/>
              </a:spcAft>
            </a:pPr>
            <a:r>
              <a:rPr lang="en-US" sz="2000" dirty="0" smtClean="0">
                <a:solidFill>
                  <a:srgbClr val="FFFFFF"/>
                </a:solidFill>
                <a:effectLst>
                  <a:glow rad="101600">
                    <a:srgbClr val="333399">
                      <a:lumMod val="50000"/>
                      <a:alpha val="40000"/>
                    </a:srgbClr>
                  </a:glow>
                </a:effectLst>
                <a:cs typeface="Arial" charset="0"/>
              </a:rPr>
              <a:t>Management</a:t>
            </a:r>
            <a:endParaRPr lang="en-US" sz="2000" dirty="0">
              <a:solidFill>
                <a:srgbClr val="FFFFFF"/>
              </a:solidFill>
              <a:effectLst>
                <a:glow rad="101600">
                  <a:srgbClr val="333399">
                    <a:lumMod val="50000"/>
                    <a:alpha val="40000"/>
                  </a:srgbClr>
                </a:glow>
              </a:effectLst>
              <a:cs typeface="Arial" charset="0"/>
            </a:endParaRPr>
          </a:p>
        </p:txBody>
      </p:sp>
      <p:sp>
        <p:nvSpPr>
          <p:cNvPr id="52" name="TextBox 51"/>
          <p:cNvSpPr txBox="1"/>
          <p:nvPr/>
        </p:nvSpPr>
        <p:spPr>
          <a:xfrm>
            <a:off x="367999" y="2167537"/>
            <a:ext cx="2226897" cy="707886"/>
          </a:xfrm>
          <a:prstGeom prst="rect">
            <a:avLst/>
          </a:prstGeom>
          <a:noFill/>
          <a:ln>
            <a:noFill/>
          </a:ln>
        </p:spPr>
        <p:txBody>
          <a:bodyPr wrap="square" rtlCol="0">
            <a:spAutoFit/>
          </a:bodyPr>
          <a:lstStyle>
            <a:defPPr>
              <a:defRPr lang="en-US"/>
            </a:defPPr>
            <a:lvl1pPr>
              <a:defRPr sz="3000" b="1">
                <a:ln w="12700">
                  <a:solidFill>
                    <a:srgbClr val="333399"/>
                  </a:solidFill>
                </a:ln>
                <a:solidFill>
                  <a:schemeClr val="bg1"/>
                </a:solidFill>
                <a:effectLst>
                  <a:glow rad="101600">
                    <a:schemeClr val="accent2">
                      <a:lumMod val="50000"/>
                      <a:alpha val="40000"/>
                    </a:schemeClr>
                  </a:glow>
                </a:effectLst>
              </a:defRPr>
            </a:lvl1pPr>
          </a:lstStyle>
          <a:p>
            <a:pPr defTabSz="913827" fontAlgn="base">
              <a:spcBef>
                <a:spcPct val="0"/>
              </a:spcBef>
              <a:spcAft>
                <a:spcPct val="0"/>
              </a:spcAft>
            </a:pPr>
            <a:r>
              <a:rPr lang="en-US" sz="2000" dirty="0" smtClean="0">
                <a:solidFill>
                  <a:srgbClr val="FFFFFF"/>
                </a:solidFill>
                <a:effectLst>
                  <a:glow rad="101600">
                    <a:srgbClr val="333399">
                      <a:lumMod val="50000"/>
                      <a:alpha val="40000"/>
                    </a:srgbClr>
                  </a:glow>
                </a:effectLst>
                <a:cs typeface="Arial" charset="0"/>
              </a:rPr>
              <a:t>Discovery and Development</a:t>
            </a:r>
            <a:endParaRPr lang="en-US" sz="2000" dirty="0">
              <a:solidFill>
                <a:srgbClr val="FFFFFF"/>
              </a:solidFill>
              <a:effectLst>
                <a:glow rad="101600">
                  <a:srgbClr val="333399">
                    <a:lumMod val="50000"/>
                    <a:alpha val="40000"/>
                  </a:srgbClr>
                </a:glow>
              </a:effectLst>
              <a:cs typeface="Arial" charset="0"/>
            </a:endParaRPr>
          </a:p>
        </p:txBody>
      </p:sp>
      <p:sp>
        <p:nvSpPr>
          <p:cNvPr id="53" name="TextBox 52"/>
          <p:cNvSpPr txBox="1"/>
          <p:nvPr/>
        </p:nvSpPr>
        <p:spPr>
          <a:xfrm>
            <a:off x="367999" y="3104225"/>
            <a:ext cx="2568109" cy="707886"/>
          </a:xfrm>
          <a:prstGeom prst="rect">
            <a:avLst/>
          </a:prstGeom>
          <a:noFill/>
          <a:ln>
            <a:noFill/>
          </a:ln>
        </p:spPr>
        <p:txBody>
          <a:bodyPr wrap="square" rtlCol="0">
            <a:spAutoFit/>
          </a:bodyPr>
          <a:lstStyle>
            <a:defPPr>
              <a:defRPr lang="en-US"/>
            </a:defPPr>
            <a:lvl1pPr>
              <a:defRPr sz="2900" b="1">
                <a:ln w="12700">
                  <a:solidFill>
                    <a:srgbClr val="333399"/>
                  </a:solidFill>
                </a:ln>
                <a:solidFill>
                  <a:schemeClr val="bg1"/>
                </a:solidFill>
                <a:effectLst>
                  <a:glow rad="101600">
                    <a:schemeClr val="accent2">
                      <a:lumMod val="50000"/>
                      <a:alpha val="40000"/>
                    </a:schemeClr>
                  </a:glow>
                </a:effectLst>
              </a:defRPr>
            </a:lvl1pPr>
          </a:lstStyle>
          <a:p>
            <a:pPr defTabSz="913827" fontAlgn="base">
              <a:spcBef>
                <a:spcPct val="0"/>
              </a:spcBef>
              <a:spcAft>
                <a:spcPct val="0"/>
              </a:spcAft>
            </a:pPr>
            <a:r>
              <a:rPr lang="en-US" sz="2000" dirty="0">
                <a:solidFill>
                  <a:srgbClr val="FFFFFF"/>
                </a:solidFill>
                <a:effectLst>
                  <a:glow rad="101600">
                    <a:srgbClr val="333399">
                      <a:lumMod val="50000"/>
                      <a:alpha val="40000"/>
                    </a:srgbClr>
                  </a:glow>
                </a:effectLst>
                <a:cs typeface="Arial" charset="0"/>
              </a:rPr>
              <a:t>Life Cycle Management</a:t>
            </a:r>
          </a:p>
        </p:txBody>
      </p:sp>
      <p:sp>
        <p:nvSpPr>
          <p:cNvPr id="54" name="TextBox 53"/>
          <p:cNvSpPr txBox="1"/>
          <p:nvPr/>
        </p:nvSpPr>
        <p:spPr>
          <a:xfrm>
            <a:off x="367999" y="5136788"/>
            <a:ext cx="3641943" cy="400110"/>
          </a:xfrm>
          <a:prstGeom prst="rect">
            <a:avLst/>
          </a:prstGeom>
          <a:noFill/>
          <a:ln>
            <a:noFill/>
          </a:ln>
        </p:spPr>
        <p:txBody>
          <a:bodyPr wrap="square" rtlCol="0">
            <a:spAutoFit/>
          </a:bodyPr>
          <a:lstStyle>
            <a:defPPr>
              <a:defRPr lang="en-US"/>
            </a:defPPr>
            <a:lvl1pPr>
              <a:defRPr sz="2900" b="1">
                <a:ln w="12700">
                  <a:solidFill>
                    <a:srgbClr val="333399"/>
                  </a:solidFill>
                </a:ln>
                <a:solidFill>
                  <a:schemeClr val="bg1"/>
                </a:solidFill>
                <a:effectLst>
                  <a:glow rad="101600">
                    <a:schemeClr val="accent2">
                      <a:lumMod val="50000"/>
                      <a:alpha val="40000"/>
                    </a:schemeClr>
                  </a:glow>
                </a:effectLst>
              </a:defRPr>
            </a:lvl1pPr>
          </a:lstStyle>
          <a:p>
            <a:pPr defTabSz="913827" fontAlgn="base">
              <a:spcBef>
                <a:spcPct val="0"/>
              </a:spcBef>
              <a:spcAft>
                <a:spcPct val="0"/>
              </a:spcAft>
            </a:pPr>
            <a:r>
              <a:rPr lang="en-US" sz="2000" dirty="0" smtClean="0">
                <a:solidFill>
                  <a:srgbClr val="FFFFFF"/>
                </a:solidFill>
                <a:effectLst>
                  <a:glow rad="101600">
                    <a:srgbClr val="333399">
                      <a:lumMod val="50000"/>
                      <a:alpha val="40000"/>
                    </a:srgbClr>
                  </a:glow>
                </a:effectLst>
                <a:cs typeface="Arial" charset="0"/>
              </a:rPr>
              <a:t>Sustainment &amp; Logistics</a:t>
            </a:r>
            <a:endParaRPr lang="en-US" sz="2000" dirty="0">
              <a:solidFill>
                <a:srgbClr val="FFFFFF"/>
              </a:solidFill>
              <a:effectLst>
                <a:glow rad="101600">
                  <a:srgbClr val="333399">
                    <a:lumMod val="50000"/>
                    <a:alpha val="40000"/>
                  </a:srgbClr>
                </a:glow>
              </a:effectLst>
              <a:cs typeface="Arial" charset="0"/>
            </a:endParaRPr>
          </a:p>
        </p:txBody>
      </p:sp>
      <p:sp>
        <p:nvSpPr>
          <p:cNvPr id="56" name="TextBox 55"/>
          <p:cNvSpPr txBox="1"/>
          <p:nvPr/>
        </p:nvSpPr>
        <p:spPr>
          <a:xfrm>
            <a:off x="367999" y="4198940"/>
            <a:ext cx="3488030" cy="400110"/>
          </a:xfrm>
          <a:prstGeom prst="rect">
            <a:avLst/>
          </a:prstGeom>
          <a:noFill/>
          <a:ln>
            <a:noFill/>
          </a:ln>
        </p:spPr>
        <p:txBody>
          <a:bodyPr wrap="square" rtlCol="0">
            <a:spAutoFit/>
          </a:bodyPr>
          <a:lstStyle>
            <a:defPPr>
              <a:defRPr lang="en-US"/>
            </a:defPPr>
            <a:lvl1pPr>
              <a:defRPr sz="2900" b="1">
                <a:ln w="12700">
                  <a:solidFill>
                    <a:srgbClr val="333399"/>
                  </a:solidFill>
                </a:ln>
                <a:solidFill>
                  <a:schemeClr val="bg1"/>
                </a:solidFill>
                <a:effectLst>
                  <a:glow rad="101600">
                    <a:schemeClr val="accent2">
                      <a:lumMod val="50000"/>
                      <a:alpha val="40000"/>
                    </a:schemeClr>
                  </a:glow>
                </a:effectLst>
              </a:defRPr>
            </a:lvl1pPr>
          </a:lstStyle>
          <a:p>
            <a:pPr defTabSz="913827" fontAlgn="base">
              <a:spcBef>
                <a:spcPct val="0"/>
              </a:spcBef>
              <a:spcAft>
                <a:spcPct val="0"/>
              </a:spcAft>
            </a:pPr>
            <a:r>
              <a:rPr lang="en-US" sz="2000" dirty="0">
                <a:solidFill>
                  <a:srgbClr val="FFFFFF"/>
                </a:solidFill>
                <a:effectLst>
                  <a:glow rad="101600">
                    <a:srgbClr val="333399">
                      <a:lumMod val="50000"/>
                      <a:alpha val="40000"/>
                    </a:srgbClr>
                  </a:glow>
                </a:effectLst>
                <a:cs typeface="Arial" charset="0"/>
              </a:rPr>
              <a:t>Test &amp; Evaluation</a:t>
            </a:r>
          </a:p>
        </p:txBody>
      </p:sp>
      <p:sp>
        <p:nvSpPr>
          <p:cNvPr id="57" name="TextBox 56"/>
          <p:cNvSpPr txBox="1"/>
          <p:nvPr/>
        </p:nvSpPr>
        <p:spPr>
          <a:xfrm>
            <a:off x="367999" y="5920748"/>
            <a:ext cx="4607485" cy="707886"/>
          </a:xfrm>
          <a:prstGeom prst="rect">
            <a:avLst/>
          </a:prstGeom>
          <a:noFill/>
          <a:ln>
            <a:noFill/>
          </a:ln>
        </p:spPr>
        <p:txBody>
          <a:bodyPr wrap="square" rtlCol="0">
            <a:spAutoFit/>
          </a:bodyPr>
          <a:lstStyle>
            <a:defPPr>
              <a:defRPr lang="en-US"/>
            </a:defPPr>
            <a:lvl1pPr>
              <a:defRPr sz="2900" b="1">
                <a:ln w="12700">
                  <a:solidFill>
                    <a:srgbClr val="333399"/>
                  </a:solidFill>
                </a:ln>
                <a:solidFill>
                  <a:schemeClr val="bg1"/>
                </a:solidFill>
                <a:effectLst>
                  <a:glow rad="101600">
                    <a:schemeClr val="accent2">
                      <a:lumMod val="50000"/>
                      <a:alpha val="40000"/>
                    </a:schemeClr>
                  </a:glow>
                </a:effectLst>
              </a:defRPr>
            </a:lvl1pPr>
          </a:lstStyle>
          <a:p>
            <a:pPr defTabSz="913827" fontAlgn="base">
              <a:spcBef>
                <a:spcPct val="0"/>
              </a:spcBef>
              <a:spcAft>
                <a:spcPct val="0"/>
              </a:spcAft>
            </a:pPr>
            <a:r>
              <a:rPr lang="en-US" sz="2000" dirty="0" smtClean="0">
                <a:solidFill>
                  <a:srgbClr val="FFFFFF"/>
                </a:solidFill>
                <a:effectLst>
                  <a:glow rad="101600">
                    <a:srgbClr val="333399">
                      <a:lumMod val="50000"/>
                      <a:alpha val="40000"/>
                    </a:srgbClr>
                  </a:glow>
                </a:effectLst>
                <a:cs typeface="Arial" charset="0"/>
              </a:rPr>
              <a:t>Installation </a:t>
            </a:r>
          </a:p>
          <a:p>
            <a:pPr defTabSz="913827" fontAlgn="base">
              <a:spcBef>
                <a:spcPct val="0"/>
              </a:spcBef>
              <a:spcAft>
                <a:spcPct val="0"/>
              </a:spcAft>
            </a:pPr>
            <a:r>
              <a:rPr lang="en-US" sz="2000" dirty="0" smtClean="0">
                <a:solidFill>
                  <a:srgbClr val="FFFFFF"/>
                </a:solidFill>
                <a:effectLst>
                  <a:glow rad="101600">
                    <a:srgbClr val="333399">
                      <a:lumMod val="50000"/>
                      <a:alpha val="40000"/>
                    </a:srgbClr>
                  </a:glow>
                </a:effectLst>
                <a:cs typeface="Arial" charset="0"/>
              </a:rPr>
              <a:t>&amp; Mission Support </a:t>
            </a:r>
            <a:endParaRPr lang="en-US" sz="2000" dirty="0">
              <a:solidFill>
                <a:srgbClr val="FFFFFF"/>
              </a:solidFill>
              <a:effectLst>
                <a:glow rad="101600">
                  <a:srgbClr val="333399">
                    <a:lumMod val="50000"/>
                    <a:alpha val="40000"/>
                  </a:srgbClr>
                </a:glow>
              </a:effectLst>
              <a:cs typeface="Arial" charset="0"/>
            </a:endParaRPr>
          </a:p>
        </p:txBody>
      </p:sp>
      <p:sp>
        <p:nvSpPr>
          <p:cNvPr id="50" name="Flowchart: Alternate Process 49"/>
          <p:cNvSpPr/>
          <p:nvPr/>
        </p:nvSpPr>
        <p:spPr bwMode="auto">
          <a:xfrm>
            <a:off x="5852160" y="5863211"/>
            <a:ext cx="3017520" cy="822960"/>
          </a:xfrm>
          <a:prstGeom prst="flowChartAlternateProcess">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827" fontAlgn="base">
              <a:spcBef>
                <a:spcPct val="0"/>
              </a:spcBef>
              <a:spcAft>
                <a:spcPct val="0"/>
              </a:spcAft>
            </a:pPr>
            <a:r>
              <a:rPr lang="en-US" sz="1400" b="1" dirty="0">
                <a:solidFill>
                  <a:srgbClr val="FFFFFF"/>
                </a:solidFill>
              </a:rPr>
              <a:t>Support AF-wide Installation and Expeditionary Combat Support Activities </a:t>
            </a:r>
          </a:p>
        </p:txBody>
      </p:sp>
      <p:cxnSp>
        <p:nvCxnSpPr>
          <p:cNvPr id="40" name="Straight Connector 39"/>
          <p:cNvCxnSpPr/>
          <p:nvPr/>
        </p:nvCxnSpPr>
        <p:spPr bwMode="auto">
          <a:xfrm flipV="1">
            <a:off x="221446" y="5805347"/>
            <a:ext cx="4800600" cy="0"/>
          </a:xfrm>
          <a:prstGeom prst="line">
            <a:avLst/>
          </a:prstGeom>
          <a:ln>
            <a:headEnd type="none" w="sm" len="sm"/>
            <a:tailEnd type="none" w="sm" len="sm"/>
          </a:ln>
        </p:spPr>
        <p:style>
          <a:lnRef idx="2">
            <a:schemeClr val="accent6"/>
          </a:lnRef>
          <a:fillRef idx="0">
            <a:schemeClr val="accent6"/>
          </a:fillRef>
          <a:effectRef idx="1">
            <a:schemeClr val="accent6"/>
          </a:effectRef>
          <a:fontRef idx="minor">
            <a:schemeClr val="tx1"/>
          </a:fontRef>
        </p:style>
      </p:cxnSp>
      <p:cxnSp>
        <p:nvCxnSpPr>
          <p:cNvPr id="55" name="Straight Connector 54"/>
          <p:cNvCxnSpPr/>
          <p:nvPr/>
        </p:nvCxnSpPr>
        <p:spPr bwMode="auto">
          <a:xfrm flipV="1">
            <a:off x="217346" y="1113557"/>
            <a:ext cx="2514600" cy="0"/>
          </a:xfrm>
          <a:prstGeom prst="line">
            <a:avLst/>
          </a:prstGeom>
          <a:ln>
            <a:headEnd type="none" w="sm" len="sm"/>
            <a:tailEnd type="none" w="sm" len="sm"/>
          </a:ln>
        </p:spPr>
        <p:style>
          <a:lnRef idx="2">
            <a:schemeClr val="accent6"/>
          </a:lnRef>
          <a:fillRef idx="0">
            <a:schemeClr val="accent6"/>
          </a:fillRef>
          <a:effectRef idx="1">
            <a:schemeClr val="accent6"/>
          </a:effectRef>
          <a:fontRef idx="minor">
            <a:schemeClr val="tx1"/>
          </a:fontRef>
        </p:style>
      </p:cxnSp>
      <p:cxnSp>
        <p:nvCxnSpPr>
          <p:cNvPr id="26" name="Straight Connector 25"/>
          <p:cNvCxnSpPr/>
          <p:nvPr/>
        </p:nvCxnSpPr>
        <p:spPr bwMode="auto">
          <a:xfrm flipV="1">
            <a:off x="221445" y="3929647"/>
            <a:ext cx="3886200" cy="0"/>
          </a:xfrm>
          <a:prstGeom prst="line">
            <a:avLst/>
          </a:prstGeom>
          <a:ln>
            <a:headEnd type="none" w="sm" len="sm"/>
            <a:tailEnd type="none" w="sm" len="sm"/>
          </a:ln>
        </p:spPr>
        <p:style>
          <a:lnRef idx="2">
            <a:schemeClr val="accent6"/>
          </a:lnRef>
          <a:fillRef idx="0">
            <a:schemeClr val="accent6"/>
          </a:fillRef>
          <a:effectRef idx="1">
            <a:schemeClr val="accent6"/>
          </a:effectRef>
          <a:fontRef idx="minor">
            <a:schemeClr val="tx1"/>
          </a:fontRef>
        </p:style>
      </p:cxnSp>
      <p:cxnSp>
        <p:nvCxnSpPr>
          <p:cNvPr id="3" name="Straight Connector 2"/>
          <p:cNvCxnSpPr/>
          <p:nvPr/>
        </p:nvCxnSpPr>
        <p:spPr bwMode="auto">
          <a:xfrm flipV="1">
            <a:off x="221445" y="2052595"/>
            <a:ext cx="2971800" cy="0"/>
          </a:xfrm>
          <a:prstGeom prst="line">
            <a:avLst/>
          </a:prstGeom>
          <a:ln>
            <a:headEnd type="none" w="sm" len="sm"/>
            <a:tailEnd type="none" w="sm" len="sm"/>
          </a:ln>
        </p:spPr>
        <p:style>
          <a:lnRef idx="2">
            <a:schemeClr val="accent6"/>
          </a:lnRef>
          <a:fillRef idx="0">
            <a:schemeClr val="accent6"/>
          </a:fillRef>
          <a:effectRef idx="1">
            <a:schemeClr val="accent6"/>
          </a:effectRef>
          <a:fontRef idx="minor">
            <a:schemeClr val="tx1"/>
          </a:fontRef>
        </p:style>
      </p:cxnSp>
      <p:pic>
        <p:nvPicPr>
          <p:cNvPr id="18" name="Picture 64"/>
          <p:cNvPicPr>
            <a:picLocks noChangeAspect="1"/>
          </p:cNvPicPr>
          <p:nvPr/>
        </p:nvPicPr>
        <p:blipFill>
          <a:blip r:embed="rId14" cstate="email">
            <a:extLst>
              <a:ext uri="{BEBA8EAE-BF5A-486C-A8C5-ECC9F3942E4B}">
                <a14:imgProps xmlns:a14="http://schemas.microsoft.com/office/drawing/2010/main">
                  <a14:imgLayer r:embed="rId15">
                    <a14:imgEffect>
                      <a14:backgroundRemoval t="0" b="100000" l="0" r="100000">
                        <a14:foregroundMark x1="43877" y1="12625" x2="43877" y2="12625"/>
                        <a14:foregroundMark x1="37013" y1="21357" x2="37013" y2="21357"/>
                        <a14:foregroundMark x1="44371" y1="25250" x2="44371" y2="25250"/>
                        <a14:foregroundMark x1="51565" y1="11402" x2="28116" y2="34093"/>
                        <a14:foregroundMark x1="61230" y1="7842" x2="79791" y2="23971"/>
                        <a14:foregroundMark x1="55629" y1="14405" x2="46513" y2="45829"/>
                        <a14:foregroundMark x1="58594" y1="19911" x2="58045" y2="49221"/>
                        <a14:foregroundMark x1="48051" y1="21858" x2="35255" y2="42992"/>
                        <a14:foregroundMark x1="62438" y1="17631" x2="66282" y2="40323"/>
                        <a14:foregroundMark x1="48764" y1="18131" x2="52608" y2="26307"/>
                        <a14:foregroundMark x1="65953" y1="19188" x2="61944" y2="51168"/>
                        <a14:foregroundMark x1="28611" y1="41546" x2="70675" y2="40489"/>
                        <a14:foregroundMark x1="76826" y1="28977" x2="68589" y2="52225"/>
                        <a14:foregroundMark x1="93300" y1="48109" x2="88029" y2="70523"/>
                        <a14:foregroundMark x1="52608" y1="33927" x2="52608" y2="39989"/>
                        <a14:foregroundMark x1="7578" y1="46552" x2="9885" y2="72303"/>
                        <a14:foregroundMark x1="16200" y1="74416" x2="50522" y2="90378"/>
                        <a14:foregroundMark x1="84514" y1="71190" x2="50851" y2="88765"/>
                        <a14:foregroundMark x1="13564" y1="71913" x2="15815" y2="80089"/>
                        <a14:foregroundMark x1="83635" y1="76919" x2="55409" y2="89155"/>
                        <a14:foregroundMark x1="45852" y1="94273" x2="45852" y2="94273"/>
                        <a14:foregroundMark x1="65939" y1="51101" x2="65939" y2="56828"/>
                        <a14:foregroundMark x1="73799" y1="9251" x2="68559" y2="13216"/>
                        <a14:foregroundMark x1="4367" y1="47577" x2="3930" y2="62996"/>
                        <a14:foregroundMark x1="4367" y1="68722" x2="27948" y2="86784"/>
                        <a14:foregroundMark x1="5240" y1="71366" x2="5240" y2="71366"/>
                        <a14:foregroundMark x1="8297" y1="75330" x2="22271" y2="84581"/>
                        <a14:foregroundMark x1="30568" y1="88106" x2="48472" y2="97357"/>
                        <a14:foregroundMark x1="50655" y1="98678" x2="71179" y2="85463"/>
                        <a14:foregroundMark x1="68559" y1="88546" x2="89956" y2="77093"/>
                        <a14:foregroundMark x1="95197" y1="48018" x2="98690" y2="57269"/>
                        <a14:foregroundMark x1="89520" y1="44934" x2="84279" y2="52423"/>
                        <a14:foregroundMark x1="82096" y1="36564" x2="83843" y2="51101"/>
                        <a14:foregroundMark x1="86026" y1="14097" x2="80786" y2="32599"/>
                        <a14:backgroundMark x1="97817" y1="50220" x2="97817" y2="50220"/>
                        <a14:backgroundMark x1="98690" y1="54185" x2="98690" y2="54185"/>
                        <a14:backgroundMark x1="96507" y1="48458" x2="99127" y2="56388"/>
                        <a14:backgroundMark x1="98690" y1="74009" x2="98690" y2="74009"/>
                      </a14:backgroundRemoval>
                    </a14:imgEffect>
                  </a14:imgLayer>
                </a14:imgProps>
              </a:ext>
              <a:ext uri="{28A0092B-C50C-407E-A947-70E740481C1C}">
                <a14:useLocalDpi xmlns:a14="http://schemas.microsoft.com/office/drawing/2010/main"/>
              </a:ext>
            </a:extLst>
          </a:blip>
          <a:stretch>
            <a:fillRect/>
          </a:stretch>
        </p:blipFill>
        <p:spPr>
          <a:xfrm>
            <a:off x="4547056" y="5794175"/>
            <a:ext cx="972402" cy="960120"/>
          </a:xfrm>
          <a:prstGeom prst="rect">
            <a:avLst/>
          </a:prstGeom>
        </p:spPr>
      </p:pic>
      <p:pic>
        <p:nvPicPr>
          <p:cNvPr id="16" name="Picture 62"/>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0" b="100000" l="0" r="100000">
                        <a14:foregroundMark x1="13393" y1="9692" x2="22768" y2="441"/>
                        <a14:foregroundMark x1="23661" y1="881" x2="78125" y2="881"/>
                        <a14:foregroundMark x1="79018" y1="1322" x2="87946" y2="11013"/>
                        <a14:foregroundMark x1="4911" y1="45374" x2="6250" y2="44934"/>
                        <a14:foregroundMark x1="8036" y1="43172" x2="9375" y2="43612"/>
                        <a14:foregroundMark x1="85268" y1="46256" x2="86161" y2="46696"/>
                        <a14:foregroundMark x1="91071" y1="43612" x2="91071" y2="43612"/>
                        <a14:foregroundMark x1="97768" y1="51101" x2="97768" y2="51101"/>
                        <a14:foregroundMark x1="39286" y1="66079" x2="62946" y2="66079"/>
                        <a14:backgroundMark x1="97768" y1="49339" x2="98661" y2="51101"/>
                        <a14:backgroundMark x1="96875" y1="49339" x2="98661" y2="52423"/>
                      </a14:backgroundRemoval>
                    </a14:imgEffect>
                  </a14:imgLayer>
                </a14:imgProps>
              </a:ext>
              <a:ext uri="{28A0092B-C50C-407E-A947-70E740481C1C}">
                <a14:useLocalDpi xmlns:a14="http://schemas.microsoft.com/office/drawing/2010/main"/>
              </a:ext>
            </a:extLst>
          </a:blip>
          <a:srcRect/>
          <a:stretch/>
        </p:blipFill>
        <p:spPr>
          <a:xfrm>
            <a:off x="4100027" y="4853145"/>
            <a:ext cx="951138" cy="960120"/>
          </a:xfrm>
          <a:prstGeom prst="rect">
            <a:avLst/>
          </a:prstGeom>
        </p:spPr>
      </p:pic>
      <p:pic>
        <p:nvPicPr>
          <p:cNvPr id="20" name="Picture 60"/>
          <p:cNvPicPr>
            <a:picLocks noChangeAspect="1"/>
          </p:cNvPicPr>
          <p:nvPr/>
        </p:nvPicPr>
        <p:blipFill rotWithShape="1">
          <a:blip r:embed="rId18" cstate="email">
            <a:extLst>
              <a:ext uri="{BEBA8EAE-BF5A-486C-A8C5-ECC9F3942E4B}">
                <a14:imgProps xmlns:a14="http://schemas.microsoft.com/office/drawing/2010/main">
                  <a14:imgLayer r:embed="rId19">
                    <a14:imgEffect>
                      <a14:backgroundRemoval t="0" b="100000" l="0" r="100000">
                        <a14:foregroundMark x1="18182" y1="9692" x2="88312" y2="72247"/>
                        <a14:foregroundMark x1="92208" y1="48018" x2="91775" y2="65639"/>
                        <a14:foregroundMark x1="84848" y1="74449" x2="48485" y2="88987"/>
                        <a14:foregroundMark x1="4762" y1="55947" x2="49784" y2="96035"/>
                        <a14:foregroundMark x1="10390" y1="70044" x2="50216" y2="91189"/>
                      </a14:backgroundRemoval>
                    </a14:imgEffect>
                  </a14:imgLayer>
                </a14:imgProps>
              </a:ext>
              <a:ext uri="{28A0092B-C50C-407E-A947-70E740481C1C}">
                <a14:useLocalDpi xmlns:a14="http://schemas.microsoft.com/office/drawing/2010/main"/>
              </a:ext>
            </a:extLst>
          </a:blip>
          <a:srcRect/>
          <a:stretch/>
        </p:blipFill>
        <p:spPr>
          <a:xfrm>
            <a:off x="3629945" y="3910512"/>
            <a:ext cx="979164" cy="960120"/>
          </a:xfrm>
          <a:prstGeom prst="rect">
            <a:avLst/>
          </a:prstGeom>
        </p:spPr>
      </p:pic>
      <p:pic>
        <p:nvPicPr>
          <p:cNvPr id="17" name="Picture 63"/>
          <p:cNvPicPr>
            <a:picLocks noChangeAspect="1"/>
          </p:cNvPicPr>
          <p:nvPr/>
        </p:nvPicPr>
        <p:blipFill>
          <a:blip r:embed="rId20" cstate="email">
            <a:extLst>
              <a:ext uri="{BEBA8EAE-BF5A-486C-A8C5-ECC9F3942E4B}">
                <a14:imgProps xmlns:a14="http://schemas.microsoft.com/office/drawing/2010/main">
                  <a14:imgLayer r:embed="rId21">
                    <a14:imgEffect>
                      <a14:backgroundRemoval t="0" b="100000" l="0" r="100000">
                        <a14:foregroundMark x1="15044" y1="7175" x2="15044" y2="7175"/>
                        <a14:foregroundMark x1="35398" y1="9417" x2="65929" y2="75336"/>
                        <a14:foregroundMark x1="68142" y1="13004" x2="37168" y2="64126"/>
                        <a14:foregroundMark x1="15044" y1="13004" x2="23451" y2="60987"/>
                        <a14:foregroundMark x1="16814" y1="43946" x2="12832" y2="63229"/>
                        <a14:foregroundMark x1="6195" y1="45291" x2="6195" y2="45291"/>
                        <a14:foregroundMark x1="6637" y1="50224" x2="10177" y2="68610"/>
                        <a14:foregroundMark x1="3982" y1="52915" x2="9292" y2="67265"/>
                        <a14:foregroundMark x1="7080" y1="70852" x2="46903" y2="94170"/>
                        <a14:foregroundMark x1="17699" y1="70852" x2="59292" y2="90135"/>
                        <a14:foregroundMark x1="49558" y1="96861" x2="93805" y2="73543"/>
                        <a14:foregroundMark x1="93363" y1="44843" x2="58407" y2="86099"/>
                        <a14:foregroundMark x1="97788" y1="55157" x2="62389" y2="86996"/>
                        <a14:foregroundMark x1="66372" y1="27354" x2="75664" y2="47534"/>
                        <a14:foregroundMark x1="34513" y1="25112" x2="23009" y2="44395"/>
                        <a14:foregroundMark x1="80088" y1="2242" x2="87611" y2="10314"/>
                        <a14:foregroundMark x1="50885" y1="54260" x2="51327" y2="68161"/>
                        <a14:foregroundMark x1="40708" y1="85650" x2="40708" y2="85650"/>
                        <a14:foregroundMark x1="37168" y1="70852" x2="34956" y2="83408"/>
                      </a14:backgroundRemoval>
                    </a14:imgEffect>
                  </a14:imgLayer>
                </a14:imgProps>
              </a:ext>
              <a:ext uri="{28A0092B-C50C-407E-A947-70E740481C1C}">
                <a14:useLocalDpi xmlns:a14="http://schemas.microsoft.com/office/drawing/2010/main"/>
              </a:ext>
            </a:extLst>
          </a:blip>
          <a:stretch>
            <a:fillRect/>
          </a:stretch>
        </p:blipFill>
        <p:spPr>
          <a:xfrm>
            <a:off x="3172438" y="2978296"/>
            <a:ext cx="973036" cy="960120"/>
          </a:xfrm>
          <a:prstGeom prst="rect">
            <a:avLst/>
          </a:prstGeom>
        </p:spPr>
      </p:pic>
      <p:pic>
        <p:nvPicPr>
          <p:cNvPr id="19" name="Picture 59"/>
          <p:cNvPicPr>
            <a:picLocks noChangeAspect="1"/>
          </p:cNvPicPr>
          <p:nvPr/>
        </p:nvPicPr>
        <p:blipFill>
          <a:blip r:embed="rId22" cstate="email">
            <a:extLst>
              <a:ext uri="{BEBA8EAE-BF5A-486C-A8C5-ECC9F3942E4B}">
                <a14:imgProps xmlns:a14="http://schemas.microsoft.com/office/drawing/2010/main">
                  <a14:imgLayer r:embed="rId23">
                    <a14:imgEffect>
                      <a14:backgroundRemoval t="0" b="100000" l="0" r="100000">
                        <a14:foregroundMark x1="38327" y1="13188" x2="48135" y2="35572"/>
                        <a14:foregroundMark x1="7521" y1="47852" x2="7521" y2="47852"/>
                        <a14:foregroundMark x1="5174" y1="55596" x2="5174" y2="55596"/>
                        <a14:foregroundMark x1="11131" y1="56866" x2="11131" y2="56866"/>
                        <a14:foregroundMark x1="12214" y1="59649" x2="50542" y2="92801"/>
                        <a14:foregroundMark x1="52467" y1="88687" x2="95006" y2="54749"/>
                        <a14:foregroundMark x1="91576" y1="46763" x2="91576" y2="46763"/>
                        <a14:foregroundMark x1="55235" y1="37508" x2="55235" y2="37508"/>
                        <a14:foregroundMark x1="54813" y1="32789" x2="54813" y2="32789"/>
                      </a14:backgroundRemoval>
                    </a14:imgEffect>
                  </a14:imgLayer>
                </a14:imgProps>
              </a:ext>
              <a:ext uri="{28A0092B-C50C-407E-A947-70E740481C1C}">
                <a14:useLocalDpi xmlns:a14="http://schemas.microsoft.com/office/drawing/2010/main"/>
              </a:ext>
            </a:extLst>
          </a:blip>
          <a:stretch>
            <a:fillRect/>
          </a:stretch>
        </p:blipFill>
        <p:spPr>
          <a:xfrm>
            <a:off x="2722906" y="2038558"/>
            <a:ext cx="965307" cy="960120"/>
          </a:xfrm>
          <a:prstGeom prst="rect">
            <a:avLst/>
          </a:prstGeom>
        </p:spPr>
      </p:pic>
      <p:pic>
        <p:nvPicPr>
          <p:cNvPr id="15" name="Picture 58"/>
          <p:cNvPicPr>
            <a:picLocks noChangeAspect="1"/>
          </p:cNvPicPr>
          <p:nvPr/>
        </p:nvPicPr>
        <p:blipFill>
          <a:blip r:embed="rId24" cstate="email">
            <a:extLst>
              <a:ext uri="{BEBA8EAE-BF5A-486C-A8C5-ECC9F3942E4B}">
                <a14:imgProps xmlns:a14="http://schemas.microsoft.com/office/drawing/2010/main">
                  <a14:imgLayer r:embed="rId25">
                    <a14:imgEffect>
                      <a14:backgroundRemoval t="0" b="100000" l="0" r="100000">
                        <a14:foregroundMark x1="28015" y1="21683" x2="65169" y2="60500"/>
                        <a14:foregroundMark x1="70562" y1="18271" x2="22022" y2="61334"/>
                        <a14:foregroundMark x1="43895" y1="13950" x2="41648" y2="53904"/>
                        <a14:foregroundMark x1="57228" y1="15390" x2="56704" y2="65656"/>
                        <a14:foregroundMark x1="30861" y1="54738" x2="75431" y2="51857"/>
                        <a14:foregroundMark x1="51536" y1="52161" x2="50712" y2="64519"/>
                        <a14:foregroundMark x1="8989" y1="46702" x2="48464" y2="95830"/>
                        <a14:foregroundMark x1="48464" y1="95830" x2="93258" y2="47536"/>
                        <a14:foregroundMark x1="95506" y1="55572" x2="58052" y2="89765"/>
                        <a14:foregroundMark x1="7266" y1="68234" x2="45318" y2="91812"/>
                        <a14:foregroundMark x1="5618" y1="48143" x2="4195" y2="61031"/>
                        <a14:foregroundMark x1="1648" y1="56482" x2="1648" y2="56482"/>
                        <a14:foregroundMark x1="7865" y1="57013" x2="28315" y2="85444"/>
                        <a14:foregroundMark x1="6442" y1="63912" x2="9288" y2="75967"/>
                        <a14:foregroundMark x1="4345" y1="66111" x2="5393" y2="71645"/>
                        <a14:foregroundMark x1="11835" y1="78848" x2="11835" y2="78848"/>
                        <a14:foregroundMark x1="14382" y1="78165" x2="14382" y2="78165"/>
                        <a14:foregroundMark x1="20824" y1="70053" x2="20824" y2="70053"/>
                        <a14:foregroundMark x1="14457" y1="77407" x2="14457" y2="77407"/>
                        <a14:foregroundMark x1="15206" y1="78923" x2="52210" y2="85747"/>
                        <a14:foregroundMark x1="30487" y1="86202" x2="52734" y2="89992"/>
                        <a14:foregroundMark x1="15730" y1="81425" x2="46217" y2="95451"/>
                        <a14:foregroundMark x1="47566" y1="97043" x2="52434" y2="97271"/>
                        <a14:foregroundMark x1="54307" y1="94617" x2="66966" y2="86050"/>
                        <a14:foregroundMark x1="66067" y1="89765" x2="93258" y2="73237"/>
                        <a14:foregroundMark x1="96030" y1="51554" x2="99401" y2="58908"/>
                        <a14:foregroundMark x1="93633" y1="62017" x2="75281" y2="79227"/>
                      </a14:backgroundRemoval>
                    </a14:imgEffect>
                  </a14:imgLayer>
                </a14:imgProps>
              </a:ext>
              <a:ext uri="{28A0092B-C50C-407E-A947-70E740481C1C}">
                <a14:useLocalDpi xmlns:a14="http://schemas.microsoft.com/office/drawing/2010/main"/>
              </a:ext>
            </a:extLst>
          </a:blip>
          <a:stretch>
            <a:fillRect/>
          </a:stretch>
        </p:blipFill>
        <p:spPr>
          <a:xfrm>
            <a:off x="2249498" y="1081105"/>
            <a:ext cx="972402" cy="960120"/>
          </a:xfrm>
          <a:prstGeom prst="rect">
            <a:avLst/>
          </a:prstGeom>
        </p:spPr>
      </p:pic>
      <p:pic>
        <p:nvPicPr>
          <p:cNvPr id="42" name="Picture 2" descr="C:\Users\1158623486A\Desktop\color-check.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506329" y="5005030"/>
            <a:ext cx="637671" cy="70997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097E6F6-79FD-496D-BCF9-E1935F5FCA3B}" type="slidenum">
              <a:rPr lang="en-US" smtClean="0">
                <a:solidFill>
                  <a:srgbClr val="000000"/>
                </a:solidFill>
              </a:rPr>
              <a:pPr>
                <a:defRPr/>
              </a:pPr>
              <a:t>2</a:t>
            </a:fld>
            <a:endParaRPr lang="en-US" dirty="0">
              <a:solidFill>
                <a:srgbClr val="000000"/>
              </a:solidFill>
            </a:endParaRPr>
          </a:p>
        </p:txBody>
      </p:sp>
    </p:spTree>
    <p:extLst>
      <p:ext uri="{BB962C8B-B14F-4D97-AF65-F5344CB8AC3E}">
        <p14:creationId xmlns:p14="http://schemas.microsoft.com/office/powerpoint/2010/main" val="389354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6200" y="1163055"/>
            <a:ext cx="8978056" cy="4873388"/>
          </a:xfrm>
        </p:spPr>
        <p:txBody>
          <a:bodyPr>
            <a:noAutofit/>
          </a:bodyPr>
          <a:lstStyle/>
          <a:p>
            <a:pPr>
              <a:lnSpc>
                <a:spcPct val="160000"/>
              </a:lnSpc>
            </a:pPr>
            <a:r>
              <a:rPr lang="en-US" dirty="0"/>
              <a:t>Cyber Resiliency</a:t>
            </a:r>
          </a:p>
          <a:p>
            <a:pPr>
              <a:lnSpc>
                <a:spcPct val="160000"/>
              </a:lnSpc>
              <a:spcAft>
                <a:spcPts val="1800"/>
              </a:spcAft>
            </a:pPr>
            <a:r>
              <a:rPr lang="en-US" dirty="0" smtClean="0"/>
              <a:t>Additive Manufacturing</a:t>
            </a:r>
          </a:p>
          <a:p>
            <a:pPr>
              <a:spcBef>
                <a:spcPts val="0"/>
              </a:spcBef>
            </a:pPr>
            <a:r>
              <a:rPr lang="en-US" dirty="0" smtClean="0">
                <a:solidFill>
                  <a:prstClr val="black"/>
                </a:solidFill>
                <a:latin typeface="Arial" panose="020B0604020202020204" pitchFamily="34" charset="0"/>
                <a:cs typeface="Arial" panose="020B0604020202020204" pitchFamily="34" charset="0"/>
              </a:rPr>
              <a:t>Condition </a:t>
            </a:r>
            <a:r>
              <a:rPr lang="en-US" dirty="0">
                <a:solidFill>
                  <a:prstClr val="black"/>
                </a:solidFill>
                <a:latin typeface="Arial" panose="020B0604020202020204" pitchFamily="34" charset="0"/>
                <a:cs typeface="Arial" panose="020B0604020202020204" pitchFamily="34" charset="0"/>
              </a:rPr>
              <a:t>Based </a:t>
            </a:r>
            <a:r>
              <a:rPr lang="en-US" dirty="0" smtClean="0">
                <a:solidFill>
                  <a:prstClr val="black"/>
                </a:solidFill>
                <a:latin typeface="Arial" panose="020B0604020202020204" pitchFamily="34" charset="0"/>
                <a:cs typeface="Arial" panose="020B0604020202020204" pitchFamily="34" charset="0"/>
              </a:rPr>
              <a:t/>
            </a:r>
            <a:br>
              <a:rPr lang="en-US" dirty="0" smtClean="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Maintenance </a:t>
            </a:r>
            <a:r>
              <a:rPr lang="en-US" dirty="0">
                <a:solidFill>
                  <a:prstClr val="black"/>
                </a:solidFill>
                <a:latin typeface="Arial" panose="020B0604020202020204" pitchFamily="34" charset="0"/>
                <a:cs typeface="Arial" panose="020B0604020202020204" pitchFamily="34" charset="0"/>
              </a:rPr>
              <a:t>Plus (CBM+)</a:t>
            </a:r>
          </a:p>
          <a:p>
            <a:pPr>
              <a:lnSpc>
                <a:spcPct val="160000"/>
              </a:lnSpc>
            </a:pPr>
            <a:r>
              <a:rPr lang="en-US" dirty="0" smtClean="0"/>
              <a:t>Robotics</a:t>
            </a:r>
          </a:p>
          <a:p>
            <a:pPr>
              <a:lnSpc>
                <a:spcPct val="160000"/>
              </a:lnSpc>
            </a:pPr>
            <a:r>
              <a:rPr lang="en-US" dirty="0" smtClean="0"/>
              <a:t>Working Together</a:t>
            </a:r>
            <a:endParaRPr lang="en-US" dirty="0"/>
          </a:p>
          <a:p>
            <a:pPr>
              <a:lnSpc>
                <a:spcPct val="160000"/>
              </a:lnSpc>
            </a:pPr>
            <a:endParaRPr lang="en-US" dirty="0" smtClean="0"/>
          </a:p>
          <a:p>
            <a:pPr>
              <a:lnSpc>
                <a:spcPct val="160000"/>
              </a:lnSpc>
            </a:pPr>
            <a:endParaRPr lang="en-US" dirty="0" smtClean="0"/>
          </a:p>
          <a:p>
            <a:pPr>
              <a:lnSpc>
                <a:spcPct val="160000"/>
              </a:lnSpc>
            </a:pPr>
            <a:endParaRPr lang="en-US" dirty="0" smtClean="0"/>
          </a:p>
        </p:txBody>
      </p:sp>
      <p:grpSp>
        <p:nvGrpSpPr>
          <p:cNvPr id="6" name="Group 5"/>
          <p:cNvGrpSpPr/>
          <p:nvPr/>
        </p:nvGrpSpPr>
        <p:grpSpPr>
          <a:xfrm>
            <a:off x="5188742" y="2943900"/>
            <a:ext cx="3720256" cy="2983706"/>
            <a:chOff x="4724399" y="3127230"/>
            <a:chExt cx="4191001" cy="3146045"/>
          </a:xfrm>
        </p:grpSpPr>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ackgroundRemoval t="9947" b="89876" l="0" r="100000"/>
                      </a14:imgEffect>
                    </a14:imgLayer>
                  </a14:imgProps>
                </a:ext>
                <a:ext uri="{28A0092B-C50C-407E-A947-70E740481C1C}">
                  <a14:useLocalDpi xmlns:a14="http://schemas.microsoft.com/office/drawing/2010/main"/>
                </a:ext>
              </a:extLst>
            </a:blip>
            <a:stretch>
              <a:fillRect/>
            </a:stretch>
          </p:blipFill>
          <p:spPr>
            <a:xfrm>
              <a:off x="4724399" y="3127230"/>
              <a:ext cx="4191001" cy="3146045"/>
            </a:xfrm>
            <a:prstGeom prst="ellipse">
              <a:avLst/>
            </a:prstGeom>
            <a:ln>
              <a:noFill/>
            </a:ln>
            <a:effectLst>
              <a:outerShdw blurRad="76200" dir="13500000" sy="23000" kx="1200000" algn="br" rotWithShape="0">
                <a:prstClr val="black">
                  <a:alpha val="20000"/>
                </a:prstClr>
              </a:outerShdw>
            </a:effectLst>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V="1">
              <a:off x="6537831" y="5227472"/>
              <a:ext cx="266699" cy="228601"/>
            </a:xfrm>
            <a:prstGeom prst="ellipse">
              <a:avLst/>
            </a:prstGeom>
            <a:ln>
              <a:noFill/>
            </a:ln>
            <a:effectLst>
              <a:softEdge rad="12700"/>
            </a:effectLst>
          </p:spPr>
        </p:pic>
      </p:grpSp>
      <p:sp>
        <p:nvSpPr>
          <p:cNvPr id="7" name="Rectangle 2"/>
          <p:cNvSpPr txBox="1">
            <a:spLocks noChangeArrowheads="1"/>
          </p:cNvSpPr>
          <p:nvPr/>
        </p:nvSpPr>
        <p:spPr bwMode="auto">
          <a:xfrm>
            <a:off x="0" y="76200"/>
            <a:ext cx="9143999"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defRPr/>
            </a:pPr>
            <a:r>
              <a:rPr lang="en-US" sz="3600" b="1" dirty="0" smtClean="0">
                <a:solidFill>
                  <a:srgbClr val="000000"/>
                </a:solidFill>
                <a:latin typeface="Arial (Headings)"/>
              </a:rPr>
              <a:t>Where We’re </a:t>
            </a:r>
            <a:r>
              <a:rPr lang="en-US" sz="3600" b="1" dirty="0">
                <a:solidFill>
                  <a:srgbClr val="000000"/>
                </a:solidFill>
                <a:latin typeface="Arial (Headings)"/>
              </a:rPr>
              <a:t>H</a:t>
            </a:r>
            <a:r>
              <a:rPr lang="en-US" sz="3600" b="1" dirty="0" smtClean="0">
                <a:solidFill>
                  <a:srgbClr val="000000"/>
                </a:solidFill>
                <a:latin typeface="Arial (Headings)"/>
              </a:rPr>
              <a:t>eaded… </a:t>
            </a:r>
            <a:endParaRPr lang="en-US" sz="3600" b="1" dirty="0">
              <a:solidFill>
                <a:srgbClr val="000000"/>
              </a:solidFill>
              <a:latin typeface="Arial (Headings)"/>
            </a:endParaRPr>
          </a:p>
        </p:txBody>
      </p:sp>
      <p:sp>
        <p:nvSpPr>
          <p:cNvPr id="11" name="Rectangle 10"/>
          <p:cNvSpPr/>
          <p:nvPr/>
        </p:nvSpPr>
        <p:spPr>
          <a:xfrm>
            <a:off x="-9014" y="6243935"/>
            <a:ext cx="9153014" cy="461665"/>
          </a:xfrm>
          <a:prstGeom prst="rect">
            <a:avLst/>
          </a:prstGeom>
          <a:solidFill>
            <a:srgbClr val="22228B"/>
          </a:solidFill>
        </p:spPr>
        <p:txBody>
          <a:bodyPr wrap="square">
            <a:spAutoFit/>
          </a:bodyPr>
          <a:lstStyle/>
          <a:p>
            <a:pPr algn="ctr"/>
            <a:r>
              <a:rPr lang="en-US" sz="2420" b="1" dirty="0">
                <a:solidFill>
                  <a:srgbClr val="F7D413"/>
                </a:solidFill>
              </a:rPr>
              <a:t>Deliver and Support </a:t>
            </a:r>
            <a:r>
              <a:rPr lang="en-US" sz="2420" b="1" i="1" u="sng" dirty="0">
                <a:solidFill>
                  <a:srgbClr val="F7D413"/>
                </a:solidFill>
              </a:rPr>
              <a:t>Agile</a:t>
            </a:r>
            <a:r>
              <a:rPr lang="en-US" sz="2420" b="1" dirty="0">
                <a:solidFill>
                  <a:srgbClr val="F7D413"/>
                </a:solidFill>
              </a:rPr>
              <a:t> War-Winning Capabilities</a:t>
            </a:r>
          </a:p>
        </p:txBody>
      </p:sp>
      <p:sp>
        <p:nvSpPr>
          <p:cNvPr id="3" name="Slide Number Placeholder 2"/>
          <p:cNvSpPr>
            <a:spLocks noGrp="1"/>
          </p:cNvSpPr>
          <p:nvPr>
            <p:ph type="sldNum" sz="quarter" idx="12"/>
          </p:nvPr>
        </p:nvSpPr>
        <p:spPr>
          <a:xfrm>
            <a:off x="7239000" y="6477000"/>
            <a:ext cx="1905000" cy="304800"/>
          </a:xfrm>
        </p:spPr>
        <p:txBody>
          <a:bodyPr/>
          <a:lstStyle/>
          <a:p>
            <a:fld id="{4E9EBC09-8728-46F0-99E6-7C066CF6AFEC}" type="slidenum">
              <a:rPr lang="en-US" smtClean="0">
                <a:solidFill>
                  <a:schemeClr val="bg1"/>
                </a:solidFill>
              </a:rPr>
              <a:pPr/>
              <a:t>3</a:t>
            </a:fld>
            <a:endParaRPr lang="en-US" dirty="0">
              <a:solidFill>
                <a:schemeClr val="bg1"/>
              </a:solidFill>
            </a:endParaRPr>
          </a:p>
        </p:txBody>
      </p:sp>
    </p:spTree>
    <p:extLst>
      <p:ext uri="{BB962C8B-B14F-4D97-AF65-F5344CB8AC3E}">
        <p14:creationId xmlns:p14="http://schemas.microsoft.com/office/powerpoint/2010/main" val="1587247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812007" y="0"/>
            <a:ext cx="7519987" cy="838200"/>
          </a:xfrm>
        </p:spPr>
        <p:txBody>
          <a:bodyPr/>
          <a:lstStyle/>
          <a:p>
            <a:r>
              <a:rPr lang="en-US" altLang="en-US" dirty="0"/>
              <a:t>Cyber Threats -- Everyone’s Problem</a:t>
            </a:r>
            <a:endParaRPr lang="en-US" altLang="en-US" dirty="0" smtClean="0"/>
          </a:p>
        </p:txBody>
      </p:sp>
      <p:pic>
        <p:nvPicPr>
          <p:cNvPr id="717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144588"/>
            <a:ext cx="9147175" cy="496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0" y="1144588"/>
            <a:ext cx="9156700" cy="4951412"/>
            <a:chOff x="0" y="1144588"/>
            <a:chExt cx="9156700" cy="4951412"/>
          </a:xfrm>
        </p:grpSpPr>
        <p:pic>
          <p:nvPicPr>
            <p:cNvPr id="717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144588"/>
              <a:ext cx="9156700" cy="495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3" name="Rectangle 22"/>
            <p:cNvSpPr>
              <a:spLocks noChangeArrowheads="1"/>
            </p:cNvSpPr>
            <p:nvPr/>
          </p:nvSpPr>
          <p:spPr bwMode="auto">
            <a:xfrm>
              <a:off x="938213" y="2063750"/>
              <a:ext cx="1114425" cy="2524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800" b="1">
                  <a:solidFill>
                    <a:schemeClr val="tx1"/>
                  </a:solidFill>
                  <a:latin typeface="Arial" charset="0"/>
                </a:defRPr>
              </a:lvl1pPr>
              <a:lvl2pPr marL="742950" indent="-285750">
                <a:spcBef>
                  <a:spcPct val="20000"/>
                </a:spcBef>
                <a:buChar char="–"/>
                <a:defRPr sz="2400" b="1">
                  <a:solidFill>
                    <a:schemeClr val="tx1"/>
                  </a:solidFill>
                  <a:latin typeface="Arial" charset="0"/>
                </a:defRPr>
              </a:lvl2pPr>
              <a:lvl3pPr marL="1143000" indent="-228600">
                <a:spcBef>
                  <a:spcPct val="20000"/>
                </a:spcBef>
                <a:buChar char="•"/>
                <a:defRPr sz="2000" b="1">
                  <a:solidFill>
                    <a:schemeClr val="tx1"/>
                  </a:solidFill>
                  <a:latin typeface="Arial" charset="0"/>
                </a:defRPr>
              </a:lvl3pPr>
              <a:lvl4pPr marL="1600200" indent="-228600">
                <a:spcBef>
                  <a:spcPct val="20000"/>
                </a:spcBef>
                <a:buChar char="–"/>
                <a:defRPr sz="2000" b="1">
                  <a:solidFill>
                    <a:schemeClr val="tx1"/>
                  </a:solidFill>
                  <a:latin typeface="Arial" charset="0"/>
                </a:defRPr>
              </a:lvl4pPr>
              <a:lvl5pPr marL="2057400" indent="-228600">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0"/>
                </a:spcBef>
                <a:buFontTx/>
                <a:buNone/>
              </a:pPr>
              <a:endParaRPr lang="en-US" altLang="en-US" sz="2400" b="0">
                <a:solidFill>
                  <a:srgbClr val="000000"/>
                </a:solidFill>
                <a:latin typeface="Times New Roman" pitchFamily="18" charset="0"/>
              </a:endParaRPr>
            </a:p>
          </p:txBody>
        </p:sp>
        <p:sp>
          <p:nvSpPr>
            <p:cNvPr id="7" name="Title 1"/>
            <p:cNvSpPr txBox="1">
              <a:spLocks/>
            </p:cNvSpPr>
            <p:nvPr/>
          </p:nvSpPr>
          <p:spPr bwMode="auto">
            <a:xfrm>
              <a:off x="1385888" y="5373688"/>
              <a:ext cx="1401762" cy="361950"/>
            </a:xfrm>
            <a:prstGeom prst="rect">
              <a:avLst/>
            </a:prstGeom>
            <a:noFill/>
            <a:ln w="9525">
              <a:noFill/>
              <a:miter lim="800000"/>
              <a:headEnd/>
              <a:tailEnd/>
            </a:ln>
            <a:effectLst/>
          </p:spPr>
          <p:txBody>
            <a:bodyPr anchor="ctr"/>
            <a:lstStyle>
              <a:lvl1pPr algn="r" rtl="0" eaLnBrk="0" fontAlgn="base" hangingPunct="0">
                <a:spcBef>
                  <a:spcPct val="0"/>
                </a:spcBef>
                <a:spcAft>
                  <a:spcPct val="0"/>
                </a:spcAft>
                <a:defRPr sz="3200" b="1">
                  <a:solidFill>
                    <a:schemeClr val="accent2">
                      <a:lumMod val="75000"/>
                    </a:schemeClr>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pPr algn="l">
                <a:lnSpc>
                  <a:spcPts val="2000"/>
                </a:lnSpc>
                <a:defRPr/>
              </a:pPr>
              <a:r>
                <a:rPr lang="en-US" sz="700" kern="0" dirty="0" smtClean="0">
                  <a:solidFill>
                    <a:srgbClr val="000000"/>
                  </a:solidFill>
                </a:rPr>
                <a:t>informationisbeautiful.net </a:t>
              </a:r>
              <a:endParaRPr lang="en-US" sz="1600" kern="0" dirty="0">
                <a:solidFill>
                  <a:srgbClr val="000000"/>
                </a:solidFill>
              </a:endParaRPr>
            </a:p>
          </p:txBody>
        </p:sp>
        <p:sp>
          <p:nvSpPr>
            <p:cNvPr id="7185" name="TextBox 12"/>
            <p:cNvSpPr txBox="1">
              <a:spLocks noChangeArrowheads="1"/>
            </p:cNvSpPr>
            <p:nvPr/>
          </p:nvSpPr>
          <p:spPr bwMode="auto">
            <a:xfrm>
              <a:off x="2803525" y="5033405"/>
              <a:ext cx="3381375" cy="790575"/>
            </a:xfrm>
            <a:prstGeom prst="rect">
              <a:avLst/>
            </a:prstGeom>
            <a:solidFill>
              <a:schemeClr val="bg1">
                <a:lumMod val="75000"/>
              </a:schemeClr>
            </a:solidFill>
            <a:ln>
              <a:noFill/>
            </a:ln>
            <a:effectLst>
              <a:softEdge rad="127000"/>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b="1">
                  <a:solidFill>
                    <a:schemeClr val="tx1"/>
                  </a:solidFill>
                  <a:latin typeface="Arial" charset="0"/>
                </a:defRPr>
              </a:lvl2pPr>
              <a:lvl3pPr marL="1143000" indent="-228600">
                <a:spcBef>
                  <a:spcPct val="20000"/>
                </a:spcBef>
                <a:buChar char="•"/>
                <a:defRPr sz="2000" b="1">
                  <a:solidFill>
                    <a:schemeClr val="tx1"/>
                  </a:solidFill>
                  <a:latin typeface="Arial" charset="0"/>
                </a:defRPr>
              </a:lvl3pPr>
              <a:lvl4pPr marL="1600200" indent="-228600">
                <a:spcBef>
                  <a:spcPct val="20000"/>
                </a:spcBef>
                <a:buChar char="–"/>
                <a:defRPr sz="2000" b="1">
                  <a:solidFill>
                    <a:schemeClr val="tx1"/>
                  </a:solidFill>
                  <a:latin typeface="Arial" charset="0"/>
                </a:defRPr>
              </a:lvl4pPr>
              <a:lvl5pPr marL="2057400" indent="-228600">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2400" dirty="0">
                  <a:solidFill>
                    <a:srgbClr val="000000"/>
                  </a:solidFill>
                  <a:latin typeface="Times New Roman" pitchFamily="18" charset="0"/>
                </a:rPr>
                <a:t>Wheel of Enlightenment</a:t>
              </a:r>
            </a:p>
            <a:p>
              <a:pPr algn="ctr">
                <a:spcBef>
                  <a:spcPct val="0"/>
                </a:spcBef>
                <a:buFontTx/>
                <a:buNone/>
              </a:pPr>
              <a:r>
                <a:rPr lang="en-US" altLang="en-US" sz="2400" dirty="0">
                  <a:solidFill>
                    <a:srgbClr val="000000"/>
                  </a:solidFill>
                  <a:latin typeface="Times New Roman" pitchFamily="18" charset="0"/>
                </a:rPr>
                <a:t>(aka Doom)</a:t>
              </a:r>
            </a:p>
          </p:txBody>
        </p:sp>
        <p:pic>
          <p:nvPicPr>
            <p:cNvPr id="7186" name="Picture 1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00388" y="2438070"/>
              <a:ext cx="2787650"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7" name="TextBox 18"/>
            <p:cNvSpPr txBox="1">
              <a:spLocks noChangeArrowheads="1"/>
            </p:cNvSpPr>
            <p:nvPr/>
          </p:nvSpPr>
          <p:spPr bwMode="auto">
            <a:xfrm>
              <a:off x="881970" y="2010228"/>
              <a:ext cx="1415772" cy="461665"/>
            </a:xfrm>
            <a:prstGeom prst="rect">
              <a:avLst/>
            </a:prstGeom>
            <a:solidFill>
              <a:schemeClr val="bg1">
                <a:lumMod val="85000"/>
              </a:schemeClr>
            </a:solidFill>
            <a:ln>
              <a:noFill/>
            </a:ln>
            <a:effectLst>
              <a:softEdge rad="31750"/>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b="1">
                  <a:solidFill>
                    <a:schemeClr val="tx1"/>
                  </a:solidFill>
                  <a:latin typeface="Arial" charset="0"/>
                </a:defRPr>
              </a:lvl2pPr>
              <a:lvl3pPr marL="1143000" indent="-228600">
                <a:spcBef>
                  <a:spcPct val="20000"/>
                </a:spcBef>
                <a:buChar char="•"/>
                <a:defRPr sz="2000" b="1">
                  <a:solidFill>
                    <a:schemeClr val="tx1"/>
                  </a:solidFill>
                  <a:latin typeface="Arial" charset="0"/>
                </a:defRPr>
              </a:lvl3pPr>
              <a:lvl4pPr marL="1600200" indent="-228600">
                <a:spcBef>
                  <a:spcPct val="20000"/>
                </a:spcBef>
                <a:buChar char="–"/>
                <a:defRPr sz="2000" b="1">
                  <a:solidFill>
                    <a:schemeClr val="tx1"/>
                  </a:solidFill>
                  <a:latin typeface="Arial" charset="0"/>
                </a:defRPr>
              </a:lvl4pPr>
              <a:lvl5pPr marL="2057400" indent="-228600">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0"/>
                </a:spcBef>
                <a:buFontTx/>
                <a:buNone/>
              </a:pPr>
              <a:r>
                <a:rPr lang="en-US" altLang="en-US" sz="2400" dirty="0">
                  <a:solidFill>
                    <a:srgbClr val="000000"/>
                  </a:solidFill>
                  <a:latin typeface="Times New Roman" pitchFamily="18" charset="0"/>
                </a:rPr>
                <a:t>“</a:t>
              </a:r>
              <a:r>
                <a:rPr lang="en-US" altLang="en-US" sz="2400" u="sng" dirty="0">
                  <a:solidFill>
                    <a:srgbClr val="000000"/>
                  </a:solidFill>
                  <a:latin typeface="Times New Roman" pitchFamily="18" charset="0"/>
                </a:rPr>
                <a:t>Big </a:t>
              </a:r>
              <a:r>
                <a:rPr lang="en-US" altLang="en-US" sz="2400" u="sng" dirty="0" smtClean="0">
                  <a:solidFill>
                    <a:srgbClr val="000000"/>
                  </a:solidFill>
                  <a:latin typeface="Times New Roman" pitchFamily="18" charset="0"/>
                </a:rPr>
                <a:t>IT</a:t>
              </a:r>
              <a:r>
                <a:rPr lang="en-US" altLang="en-US" sz="2400" dirty="0" smtClean="0">
                  <a:solidFill>
                    <a:srgbClr val="000000"/>
                  </a:solidFill>
                  <a:latin typeface="Times New Roman" pitchFamily="18" charset="0"/>
                </a:rPr>
                <a:t>” </a:t>
              </a:r>
              <a:endParaRPr lang="en-US" altLang="en-US" sz="2400" dirty="0">
                <a:solidFill>
                  <a:srgbClr val="000000"/>
                </a:solidFill>
                <a:latin typeface="Times New Roman" pitchFamily="18" charset="0"/>
              </a:endParaRPr>
            </a:p>
          </p:txBody>
        </p:sp>
        <p:sp>
          <p:nvSpPr>
            <p:cNvPr id="7188" name="TextBox 19"/>
            <p:cNvSpPr txBox="1">
              <a:spLocks noChangeArrowheads="1"/>
            </p:cNvSpPr>
            <p:nvPr/>
          </p:nvSpPr>
          <p:spPr bwMode="auto">
            <a:xfrm>
              <a:off x="3272518" y="1655786"/>
              <a:ext cx="2479675" cy="614362"/>
            </a:xfrm>
            <a:prstGeom prst="rect">
              <a:avLst/>
            </a:prstGeom>
            <a:solidFill>
              <a:schemeClr val="bg1">
                <a:lumMod val="85000"/>
              </a:schemeClr>
            </a:solidFill>
            <a:ln>
              <a:noFill/>
            </a:ln>
            <a:effectLst>
              <a:softEdge rad="63500"/>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b="1">
                  <a:solidFill>
                    <a:schemeClr val="tx1"/>
                  </a:solidFill>
                  <a:latin typeface="Arial" charset="0"/>
                </a:defRPr>
              </a:lvl2pPr>
              <a:lvl3pPr marL="1143000" indent="-228600">
                <a:spcBef>
                  <a:spcPct val="20000"/>
                </a:spcBef>
                <a:buChar char="•"/>
                <a:defRPr sz="2000" b="1">
                  <a:solidFill>
                    <a:schemeClr val="tx1"/>
                  </a:solidFill>
                  <a:latin typeface="Arial" charset="0"/>
                </a:defRPr>
              </a:lvl3pPr>
              <a:lvl4pPr marL="1600200" indent="-228600">
                <a:spcBef>
                  <a:spcPct val="20000"/>
                </a:spcBef>
                <a:buChar char="–"/>
                <a:defRPr sz="2000" b="1">
                  <a:solidFill>
                    <a:schemeClr val="tx1"/>
                  </a:solidFill>
                  <a:latin typeface="Arial" charset="0"/>
                </a:defRPr>
              </a:lvl4pPr>
              <a:lvl5pPr marL="2057400" indent="-228600">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2400" dirty="0">
                  <a:solidFill>
                    <a:srgbClr val="000000"/>
                  </a:solidFill>
                  <a:latin typeface="Times New Roman" pitchFamily="18" charset="0"/>
                </a:rPr>
                <a:t>Weapon Systems</a:t>
              </a:r>
            </a:p>
            <a:p>
              <a:pPr algn="ctr">
                <a:spcBef>
                  <a:spcPct val="0"/>
                </a:spcBef>
                <a:buFontTx/>
                <a:buNone/>
              </a:pPr>
              <a:r>
                <a:rPr lang="en-US" altLang="en-US" sz="2400" u="sng" dirty="0">
                  <a:solidFill>
                    <a:srgbClr val="000000"/>
                  </a:solidFill>
                  <a:latin typeface="Times New Roman" pitchFamily="18" charset="0"/>
                </a:rPr>
                <a:t>(embedded systems)</a:t>
              </a:r>
            </a:p>
          </p:txBody>
        </p:sp>
        <p:sp>
          <p:nvSpPr>
            <p:cNvPr id="7189" name="TextBox 20"/>
            <p:cNvSpPr txBox="1">
              <a:spLocks noChangeArrowheads="1"/>
            </p:cNvSpPr>
            <p:nvPr/>
          </p:nvSpPr>
          <p:spPr bwMode="auto">
            <a:xfrm>
              <a:off x="6370411" y="2024742"/>
              <a:ext cx="2530475" cy="350838"/>
            </a:xfrm>
            <a:prstGeom prst="rect">
              <a:avLst/>
            </a:prstGeom>
            <a:solidFill>
              <a:schemeClr val="bg1">
                <a:lumMod val="85000"/>
              </a:schemeClr>
            </a:solidFill>
            <a:ln>
              <a:noFill/>
            </a:ln>
            <a:effectLst>
              <a:softEdge rad="31750"/>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b="1">
                  <a:solidFill>
                    <a:schemeClr val="tx1"/>
                  </a:solidFill>
                  <a:latin typeface="Arial" charset="0"/>
                </a:defRPr>
              </a:lvl2pPr>
              <a:lvl3pPr marL="1143000" indent="-228600">
                <a:spcBef>
                  <a:spcPct val="20000"/>
                </a:spcBef>
                <a:buChar char="•"/>
                <a:defRPr sz="2000" b="1">
                  <a:solidFill>
                    <a:schemeClr val="tx1"/>
                  </a:solidFill>
                  <a:latin typeface="Arial" charset="0"/>
                </a:defRPr>
              </a:lvl3pPr>
              <a:lvl4pPr marL="1600200" indent="-228600">
                <a:spcBef>
                  <a:spcPct val="20000"/>
                </a:spcBef>
                <a:buChar char="–"/>
                <a:defRPr sz="2000" b="1">
                  <a:solidFill>
                    <a:schemeClr val="tx1"/>
                  </a:solidFill>
                  <a:latin typeface="Arial" charset="0"/>
                </a:defRPr>
              </a:lvl4pPr>
              <a:lvl5pPr marL="2057400" indent="-228600">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FontTx/>
                <a:buNone/>
              </a:pPr>
              <a:r>
                <a:rPr lang="en-US" altLang="en-US" sz="2400" u="sng" dirty="0">
                  <a:solidFill>
                    <a:srgbClr val="000000"/>
                  </a:solidFill>
                  <a:latin typeface="Times New Roman" pitchFamily="18" charset="0"/>
                </a:rPr>
                <a:t>Critical Infrastructure</a:t>
              </a:r>
            </a:p>
          </p:txBody>
        </p:sp>
        <p:pic>
          <p:nvPicPr>
            <p:cNvPr id="719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1625" y="2493553"/>
              <a:ext cx="2387600" cy="331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91" name="Rectangle 1"/>
            <p:cNvSpPr>
              <a:spLocks noChangeArrowheads="1"/>
            </p:cNvSpPr>
            <p:nvPr/>
          </p:nvSpPr>
          <p:spPr bwMode="auto">
            <a:xfrm>
              <a:off x="6575425" y="2511426"/>
              <a:ext cx="2014538" cy="106362"/>
            </a:xfrm>
            <a:prstGeom prst="rect">
              <a:avLst/>
            </a:prstGeom>
            <a:solidFill>
              <a:schemeClr val="bg1">
                <a:lumMod val="75000"/>
              </a:schemeClr>
            </a:solidFill>
            <a:ln>
              <a:noFill/>
            </a:ln>
            <a:effectLst>
              <a:softEdge rad="12700"/>
            </a:effectLst>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800" b="1">
                  <a:solidFill>
                    <a:schemeClr val="tx1"/>
                  </a:solidFill>
                  <a:latin typeface="Arial" charset="0"/>
                </a:defRPr>
              </a:lvl1pPr>
              <a:lvl2pPr marL="742950" indent="-285750">
                <a:spcBef>
                  <a:spcPct val="20000"/>
                </a:spcBef>
                <a:buChar char="–"/>
                <a:defRPr sz="2400" b="1">
                  <a:solidFill>
                    <a:schemeClr val="tx1"/>
                  </a:solidFill>
                  <a:latin typeface="Arial" charset="0"/>
                </a:defRPr>
              </a:lvl2pPr>
              <a:lvl3pPr marL="1143000" indent="-228600">
                <a:spcBef>
                  <a:spcPct val="20000"/>
                </a:spcBef>
                <a:buChar char="•"/>
                <a:defRPr sz="2000" b="1">
                  <a:solidFill>
                    <a:schemeClr val="tx1"/>
                  </a:solidFill>
                  <a:latin typeface="Arial" charset="0"/>
                </a:defRPr>
              </a:lvl3pPr>
              <a:lvl4pPr marL="1600200" indent="-228600">
                <a:spcBef>
                  <a:spcPct val="20000"/>
                </a:spcBef>
                <a:buChar char="–"/>
                <a:defRPr sz="2000" b="1">
                  <a:solidFill>
                    <a:schemeClr val="tx1"/>
                  </a:solidFill>
                  <a:latin typeface="Arial" charset="0"/>
                </a:defRPr>
              </a:lvl4pPr>
              <a:lvl5pPr marL="2057400" indent="-228600">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0"/>
                </a:spcBef>
                <a:buFontTx/>
                <a:buNone/>
              </a:pPr>
              <a:endParaRPr lang="en-US" altLang="en-US" sz="2400" b="0">
                <a:solidFill>
                  <a:srgbClr val="000000"/>
                </a:solidFill>
                <a:latin typeface="Times New Roman" pitchFamily="18" charset="0"/>
              </a:endParaRPr>
            </a:p>
          </p:txBody>
        </p:sp>
        <p:sp>
          <p:nvSpPr>
            <p:cNvPr id="7192" name="Rectangle 15"/>
            <p:cNvSpPr>
              <a:spLocks noChangeArrowheads="1"/>
            </p:cNvSpPr>
            <p:nvPr/>
          </p:nvSpPr>
          <p:spPr bwMode="auto">
            <a:xfrm>
              <a:off x="6426200" y="3943124"/>
              <a:ext cx="2314575" cy="219075"/>
            </a:xfrm>
            <a:prstGeom prst="rect">
              <a:avLst/>
            </a:prstGeom>
            <a:solidFill>
              <a:schemeClr val="bg1">
                <a:lumMod val="75000"/>
              </a:schemeClr>
            </a:solidFill>
            <a:ln>
              <a:noFill/>
            </a:ln>
            <a:effectLst>
              <a:softEdge rad="12700"/>
            </a:effectLst>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800" b="1">
                  <a:solidFill>
                    <a:schemeClr val="tx1"/>
                  </a:solidFill>
                  <a:latin typeface="Arial" charset="0"/>
                </a:defRPr>
              </a:lvl1pPr>
              <a:lvl2pPr marL="742950" indent="-285750">
                <a:spcBef>
                  <a:spcPct val="20000"/>
                </a:spcBef>
                <a:buChar char="–"/>
                <a:defRPr sz="2400" b="1">
                  <a:solidFill>
                    <a:schemeClr val="tx1"/>
                  </a:solidFill>
                  <a:latin typeface="Arial" charset="0"/>
                </a:defRPr>
              </a:lvl2pPr>
              <a:lvl3pPr marL="1143000" indent="-228600">
                <a:spcBef>
                  <a:spcPct val="20000"/>
                </a:spcBef>
                <a:buChar char="•"/>
                <a:defRPr sz="2000" b="1">
                  <a:solidFill>
                    <a:schemeClr val="tx1"/>
                  </a:solidFill>
                  <a:latin typeface="Arial" charset="0"/>
                </a:defRPr>
              </a:lvl3pPr>
              <a:lvl4pPr marL="1600200" indent="-228600">
                <a:spcBef>
                  <a:spcPct val="20000"/>
                </a:spcBef>
                <a:buChar char="–"/>
                <a:defRPr sz="2000" b="1">
                  <a:solidFill>
                    <a:schemeClr val="tx1"/>
                  </a:solidFill>
                  <a:latin typeface="Arial" charset="0"/>
                </a:defRPr>
              </a:lvl4pPr>
              <a:lvl5pPr marL="2057400" indent="-228600">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0"/>
                </a:spcBef>
                <a:buFontTx/>
                <a:buNone/>
              </a:pPr>
              <a:endParaRPr lang="en-US" altLang="en-US" sz="2400" b="0">
                <a:solidFill>
                  <a:srgbClr val="000000"/>
                </a:solidFill>
                <a:latin typeface="Times New Roman" pitchFamily="18" charset="0"/>
              </a:endParaRPr>
            </a:p>
          </p:txBody>
        </p:sp>
        <p:sp>
          <p:nvSpPr>
            <p:cNvPr id="7193" name="Rectangle 17"/>
            <p:cNvSpPr>
              <a:spLocks noChangeArrowheads="1"/>
            </p:cNvSpPr>
            <p:nvPr/>
          </p:nvSpPr>
          <p:spPr bwMode="auto">
            <a:xfrm>
              <a:off x="6794500" y="4879749"/>
              <a:ext cx="1543050" cy="95250"/>
            </a:xfrm>
            <a:prstGeom prst="rect">
              <a:avLst/>
            </a:prstGeom>
            <a:solidFill>
              <a:schemeClr val="bg1">
                <a:lumMod val="75000"/>
              </a:schemeClr>
            </a:solidFill>
            <a:ln>
              <a:noFill/>
            </a:ln>
            <a:effectLst>
              <a:softEdge rad="12700"/>
            </a:effectLst>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800" b="1">
                  <a:solidFill>
                    <a:schemeClr val="tx1"/>
                  </a:solidFill>
                  <a:latin typeface="Arial" charset="0"/>
                </a:defRPr>
              </a:lvl1pPr>
              <a:lvl2pPr marL="742950" indent="-285750">
                <a:spcBef>
                  <a:spcPct val="20000"/>
                </a:spcBef>
                <a:buChar char="–"/>
                <a:defRPr sz="2400" b="1">
                  <a:solidFill>
                    <a:schemeClr val="tx1"/>
                  </a:solidFill>
                  <a:latin typeface="Arial" charset="0"/>
                </a:defRPr>
              </a:lvl2pPr>
              <a:lvl3pPr marL="1143000" indent="-228600">
                <a:spcBef>
                  <a:spcPct val="20000"/>
                </a:spcBef>
                <a:buChar char="•"/>
                <a:defRPr sz="2000" b="1">
                  <a:solidFill>
                    <a:schemeClr val="tx1"/>
                  </a:solidFill>
                  <a:latin typeface="Arial" charset="0"/>
                </a:defRPr>
              </a:lvl3pPr>
              <a:lvl4pPr marL="1600200" indent="-228600">
                <a:spcBef>
                  <a:spcPct val="20000"/>
                </a:spcBef>
                <a:buChar char="–"/>
                <a:defRPr sz="2000" b="1">
                  <a:solidFill>
                    <a:schemeClr val="tx1"/>
                  </a:solidFill>
                  <a:latin typeface="Arial" charset="0"/>
                </a:defRPr>
              </a:lvl4pPr>
              <a:lvl5pPr marL="2057400" indent="-228600">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0"/>
                </a:spcBef>
                <a:buFontTx/>
                <a:buNone/>
              </a:pPr>
              <a:endParaRPr lang="en-US" altLang="en-US" sz="2400" b="0">
                <a:solidFill>
                  <a:srgbClr val="000000"/>
                </a:solidFill>
                <a:latin typeface="Times New Roman" pitchFamily="18" charset="0"/>
              </a:endParaRPr>
            </a:p>
          </p:txBody>
        </p:sp>
        <p:pic>
          <p:nvPicPr>
            <p:cNvPr id="7194" name="Picture 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15654" y="2459721"/>
              <a:ext cx="2439988"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76"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36675" y="5943600"/>
            <a:ext cx="6480175" cy="70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4E9EBC09-8728-46F0-99E6-7C066CF6AFEC}" type="slidenum">
              <a:rPr lang="en-US" smtClean="0">
                <a:solidFill>
                  <a:srgbClr val="000000"/>
                </a:solidFill>
              </a:rPr>
              <a:pPr/>
              <a:t>4</a:t>
            </a:fld>
            <a:endParaRPr lang="en-US" dirty="0">
              <a:solidFill>
                <a:srgbClr val="000000"/>
              </a:solidFill>
            </a:endParaRPr>
          </a:p>
        </p:txBody>
      </p:sp>
    </p:spTree>
    <p:extLst>
      <p:ext uri="{BB962C8B-B14F-4D97-AF65-F5344CB8AC3E}">
        <p14:creationId xmlns:p14="http://schemas.microsoft.com/office/powerpoint/2010/main" val="2949091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050064"/>
            <a:ext cx="9144000" cy="5399358"/>
          </a:xfrm>
          <a:prstGeom prst="rect">
            <a:avLst/>
          </a:prstGeom>
          <a:ln>
            <a:noFill/>
          </a:ln>
          <a:effectLst>
            <a:softEdge rad="112500"/>
          </a:effectLst>
        </p:spPr>
      </p:pic>
      <p:sp>
        <p:nvSpPr>
          <p:cNvPr id="46" name="Right Arrow 45"/>
          <p:cNvSpPr/>
          <p:nvPr/>
        </p:nvSpPr>
        <p:spPr bwMode="auto">
          <a:xfrm>
            <a:off x="0" y="3013881"/>
            <a:ext cx="9144000" cy="4148919"/>
          </a:xfrm>
          <a:prstGeom prst="rightArrow">
            <a:avLst>
              <a:gd name="adj1" fmla="val 54605"/>
              <a:gd name="adj2" fmla="val 42764"/>
            </a:avLst>
          </a:prstGeom>
          <a:gradFill flip="none" rotWithShape="1">
            <a:gsLst>
              <a:gs pos="0">
                <a:srgbClr val="FF0000">
                  <a:alpha val="70000"/>
                </a:srgbClr>
              </a:gs>
              <a:gs pos="17000">
                <a:srgbClr val="FF6633">
                  <a:alpha val="70000"/>
                </a:srgbClr>
              </a:gs>
              <a:gs pos="41000">
                <a:srgbClr val="FFFF00">
                  <a:alpha val="70000"/>
                </a:srgbClr>
              </a:gs>
              <a:gs pos="68000">
                <a:srgbClr val="00B050">
                  <a:alpha val="70000"/>
                </a:srgbClr>
              </a:gs>
              <a:gs pos="89000">
                <a:schemeClr val="accent2">
                  <a:alpha val="70000"/>
                </a:schemeClr>
              </a:gs>
            </a:gsLst>
            <a:lin ang="0" scaled="1"/>
            <a:tileRect/>
          </a:gra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smtClean="0">
              <a:solidFill>
                <a:srgbClr val="000000"/>
              </a:solidFill>
            </a:endParaRPr>
          </a:p>
        </p:txBody>
      </p:sp>
      <p:sp>
        <p:nvSpPr>
          <p:cNvPr id="47" name="TextBox 46"/>
          <p:cNvSpPr txBox="1"/>
          <p:nvPr/>
        </p:nvSpPr>
        <p:spPr>
          <a:xfrm>
            <a:off x="13648" y="5543364"/>
            <a:ext cx="8334321" cy="649188"/>
          </a:xfrm>
          <a:prstGeom prst="roundRect">
            <a:avLst>
              <a:gd name="adj" fmla="val 50000"/>
            </a:avLst>
          </a:prstGeom>
          <a:gradFill>
            <a:gsLst>
              <a:gs pos="50000">
                <a:schemeClr val="accent3">
                  <a:alpha val="50000"/>
                </a:schemeClr>
              </a:gs>
              <a:gs pos="1667">
                <a:schemeClr val="bg1">
                  <a:lumMod val="75000"/>
                  <a:alpha val="35000"/>
                </a:schemeClr>
              </a:gs>
              <a:gs pos="10000">
                <a:schemeClr val="bg1">
                  <a:lumMod val="50000"/>
                  <a:alpha val="90000"/>
                </a:schemeClr>
              </a:gs>
              <a:gs pos="98750">
                <a:schemeClr val="bg1">
                  <a:lumMod val="75000"/>
                  <a:alpha val="35000"/>
                </a:schemeClr>
              </a:gs>
              <a:gs pos="90000">
                <a:schemeClr val="bg1">
                  <a:lumMod val="50000"/>
                  <a:alpha val="90000"/>
                </a:schemeClr>
              </a:gs>
            </a:gsLst>
            <a:lin ang="0" scaled="0"/>
          </a:gradFill>
        </p:spPr>
        <p:txBody>
          <a:bodyPr wrap="square" rtlCol="0">
            <a:spAutoFit/>
          </a:bodyPr>
          <a:lstStyle/>
          <a:p>
            <a:pPr algn="ctr"/>
            <a:r>
              <a:rPr lang="en-US" sz="2400" b="1" dirty="0" smtClean="0">
                <a:solidFill>
                  <a:srgbClr val="FFFFFF"/>
                </a:solidFill>
                <a:effectLst>
                  <a:outerShdw blurRad="38100" dist="38100" dir="2700000" algn="tl">
                    <a:srgbClr val="000000">
                      <a:alpha val="43137"/>
                    </a:srgbClr>
                  </a:outerShdw>
                </a:effectLst>
              </a:rPr>
              <a:t>Bolted-on                                                           Baked-in</a:t>
            </a:r>
            <a:endParaRPr lang="en-US" sz="2400" b="1" dirty="0">
              <a:solidFill>
                <a:srgbClr val="FFFFFF"/>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pPr>
              <a:lnSpc>
                <a:spcPct val="90000"/>
              </a:lnSpc>
            </a:pPr>
            <a:r>
              <a:rPr lang="en-US" sz="3200" dirty="0" smtClean="0">
                <a:latin typeface="Arial" panose="020B0604020202020204" pitchFamily="34" charset="0"/>
                <a:cs typeface="Arial" panose="020B0604020202020204" pitchFamily="34" charset="0"/>
              </a:rPr>
              <a:t>AFLCMC Roadmap to Resiliency</a:t>
            </a:r>
            <a:endParaRPr lang="en-US" i="1" dirty="0">
              <a:latin typeface="Arial" panose="020B0604020202020204" pitchFamily="34" charset="0"/>
              <a:cs typeface="Arial" panose="020B0604020202020204" pitchFamily="34" charset="0"/>
            </a:endParaRPr>
          </a:p>
        </p:txBody>
      </p:sp>
      <p:sp>
        <p:nvSpPr>
          <p:cNvPr id="3" name="TextBox 2"/>
          <p:cNvSpPr txBox="1"/>
          <p:nvPr/>
        </p:nvSpPr>
        <p:spPr>
          <a:xfrm>
            <a:off x="66740" y="6424768"/>
            <a:ext cx="1819988" cy="461665"/>
          </a:xfrm>
          <a:prstGeom prst="rect">
            <a:avLst/>
          </a:prstGeom>
          <a:noFill/>
        </p:spPr>
        <p:txBody>
          <a:bodyPr wrap="square" rtlCol="0">
            <a:spAutoFit/>
          </a:bodyPr>
          <a:lstStyle/>
          <a:p>
            <a:pPr algn="ctr"/>
            <a:r>
              <a:rPr lang="en-US" sz="2400" b="1" dirty="0" smtClean="0">
                <a:solidFill>
                  <a:srgbClr val="0070C0"/>
                </a:solidFill>
              </a:rPr>
              <a:t>Present</a:t>
            </a:r>
            <a:endParaRPr lang="en-US" sz="2400" b="1" dirty="0">
              <a:solidFill>
                <a:srgbClr val="0070C0"/>
              </a:solidFill>
            </a:endParaRPr>
          </a:p>
        </p:txBody>
      </p:sp>
      <p:grpSp>
        <p:nvGrpSpPr>
          <p:cNvPr id="8" name="Group 7"/>
          <p:cNvGrpSpPr/>
          <p:nvPr/>
        </p:nvGrpSpPr>
        <p:grpSpPr>
          <a:xfrm>
            <a:off x="182865" y="1119166"/>
            <a:ext cx="5227335" cy="2495321"/>
            <a:chOff x="182865" y="1119166"/>
            <a:chExt cx="5227335" cy="2495321"/>
          </a:xfrm>
        </p:grpSpPr>
        <p:sp>
          <p:nvSpPr>
            <p:cNvPr id="24" name="TextBox 23"/>
            <p:cNvSpPr txBox="1"/>
            <p:nvPr/>
          </p:nvSpPr>
          <p:spPr>
            <a:xfrm>
              <a:off x="182865" y="2150256"/>
              <a:ext cx="3949132" cy="1464231"/>
            </a:xfrm>
            <a:prstGeom prst="roundRect">
              <a:avLst/>
            </a:prstGeom>
            <a:solidFill>
              <a:schemeClr val="accent2">
                <a:lumMod val="20000"/>
                <a:lumOff val="80000"/>
                <a:alpha val="80000"/>
              </a:schemeClr>
            </a:solidFill>
          </p:spPr>
          <p:txBody>
            <a:bodyPr wrap="square" rtlCol="0">
              <a:spAutoFit/>
            </a:bodyPr>
            <a:lstStyle/>
            <a:p>
              <a:pPr marL="285750" indent="-285750">
                <a:buFont typeface="Arial"/>
                <a:buChar char="•"/>
              </a:pPr>
              <a:r>
                <a:rPr lang="en-US" sz="2000" b="1" dirty="0" smtClean="0">
                  <a:solidFill>
                    <a:srgbClr val="000000"/>
                  </a:solidFill>
                </a:rPr>
                <a:t>Develop assessment methodology framework</a:t>
              </a:r>
            </a:p>
            <a:p>
              <a:pPr marL="285750" indent="-285750">
                <a:buFont typeface="Arial"/>
                <a:buChar char="•"/>
              </a:pPr>
              <a:r>
                <a:rPr lang="en-US" sz="2000" b="1" dirty="0" smtClean="0">
                  <a:solidFill>
                    <a:srgbClr val="000000"/>
                  </a:solidFill>
                </a:rPr>
                <a:t>Develop cyber acquisition workforce</a:t>
              </a:r>
            </a:p>
          </p:txBody>
        </p:sp>
        <p:sp>
          <p:nvSpPr>
            <p:cNvPr id="21" name="Rounded Rectangle 20"/>
            <p:cNvSpPr/>
            <p:nvPr/>
          </p:nvSpPr>
          <p:spPr>
            <a:xfrm>
              <a:off x="182867" y="1119166"/>
              <a:ext cx="5227333" cy="1040297"/>
            </a:xfrm>
            <a:prstGeom prst="roundRect">
              <a:avLst/>
            </a:prstGeom>
            <a:solidFill>
              <a:schemeClr val="bg1">
                <a:lumMod val="50000"/>
              </a:schemeClr>
            </a:solidFill>
            <a:ln>
              <a:solidFill>
                <a:schemeClr val="bg2"/>
              </a:solidFill>
            </a:ln>
            <a:scene3d>
              <a:camera prst="orthographicFront"/>
              <a:lightRig rig="threePt" dir="t"/>
            </a:scene3d>
            <a:sp3d>
              <a:bevelT/>
            </a:sp3d>
          </p:spPr>
          <p:style>
            <a:lnRef idx="2">
              <a:scrgbClr r="0" g="0" b="0"/>
            </a:lnRef>
            <a:fillRef idx="1">
              <a:scrgbClr r="0" g="0" b="0"/>
            </a:fillRef>
            <a:effectRef idx="0">
              <a:schemeClr val="accent1">
                <a:shade val="50000"/>
                <a:hueOff val="0"/>
                <a:satOff val="0"/>
                <a:lumOff val="0"/>
                <a:alphaOff val="0"/>
              </a:schemeClr>
            </a:effectRef>
            <a:fontRef idx="minor">
              <a:schemeClr val="lt1"/>
            </a:fontRef>
          </p:style>
          <p:txBody>
            <a:bodyPr/>
            <a:lstStyle/>
            <a:p>
              <a:pPr defTabSz="800100">
                <a:lnSpc>
                  <a:spcPct val="90000"/>
                </a:lnSpc>
                <a:spcBef>
                  <a:spcPct val="0"/>
                </a:spcBef>
                <a:spcAft>
                  <a:spcPct val="35000"/>
                </a:spcAft>
              </a:pPr>
              <a:r>
                <a:rPr lang="en-US" sz="2800" b="1" dirty="0">
                  <a:solidFill>
                    <a:srgbClr val="2D2DB9"/>
                  </a:solidFill>
                  <a:cs typeface="Calibri" panose="020F0502020204030204" pitchFamily="34" charset="0"/>
                </a:rPr>
                <a:t>CRAWL </a:t>
              </a:r>
            </a:p>
            <a:p>
              <a:pPr defTabSz="800100">
                <a:lnSpc>
                  <a:spcPct val="90000"/>
                </a:lnSpc>
                <a:spcBef>
                  <a:spcPct val="0"/>
                </a:spcBef>
                <a:spcAft>
                  <a:spcPct val="35000"/>
                </a:spcAft>
              </a:pPr>
              <a:r>
                <a:rPr lang="en-US" sz="2400" b="1" dirty="0">
                  <a:solidFill>
                    <a:srgbClr val="FFFFFF"/>
                  </a:solidFill>
                  <a:cs typeface="Calibri" panose="020F0502020204030204" pitchFamily="34" charset="0"/>
                </a:rPr>
                <a:t>- Mission Thread Analysis</a:t>
              </a:r>
            </a:p>
          </p:txBody>
        </p:sp>
      </p:grpSp>
      <p:sp>
        <p:nvSpPr>
          <p:cNvPr id="31" name="TextBox 30"/>
          <p:cNvSpPr txBox="1"/>
          <p:nvPr/>
        </p:nvSpPr>
        <p:spPr>
          <a:xfrm>
            <a:off x="7705012" y="6424767"/>
            <a:ext cx="1438988" cy="461665"/>
          </a:xfrm>
          <a:prstGeom prst="rect">
            <a:avLst/>
          </a:prstGeom>
          <a:noFill/>
        </p:spPr>
        <p:txBody>
          <a:bodyPr wrap="square" rtlCol="0">
            <a:spAutoFit/>
          </a:bodyPr>
          <a:lstStyle/>
          <a:p>
            <a:pPr algn="ctr"/>
            <a:r>
              <a:rPr lang="en-US" sz="2400" b="1" dirty="0" smtClean="0">
                <a:solidFill>
                  <a:srgbClr val="0070C0"/>
                </a:solidFill>
              </a:rPr>
              <a:t>Future</a:t>
            </a:r>
            <a:endParaRPr lang="en-US" sz="2400" b="1" dirty="0">
              <a:solidFill>
                <a:srgbClr val="0070C0"/>
              </a:solidFill>
            </a:endParaRPr>
          </a:p>
        </p:txBody>
      </p:sp>
      <p:grpSp>
        <p:nvGrpSpPr>
          <p:cNvPr id="13" name="Group 12"/>
          <p:cNvGrpSpPr/>
          <p:nvPr/>
        </p:nvGrpSpPr>
        <p:grpSpPr>
          <a:xfrm>
            <a:off x="2684195" y="1115422"/>
            <a:ext cx="3869004" cy="5323047"/>
            <a:chOff x="2684195" y="1115422"/>
            <a:chExt cx="3869004" cy="5323047"/>
          </a:xfrm>
        </p:grpSpPr>
        <p:pic>
          <p:nvPicPr>
            <p:cNvPr id="49" name="Picture 48"/>
            <p:cNvPicPr>
              <a:picLocks noChangeAspect="1"/>
            </p:cNvPicPr>
            <p:nvPr/>
          </p:nvPicPr>
          <p:blipFill>
            <a:blip r:embed="rId4" cstate="email">
              <a:extLst>
                <a:ext uri="{BEBA8EAE-BF5A-486C-A8C5-ECC9F3942E4B}">
                  <a14:imgProps xmlns:a14="http://schemas.microsoft.com/office/drawing/2010/main">
                    <a14:imgLayer r:embed="rId5">
                      <a14:imgEffect>
                        <a14:backgroundRemoval t="6489" b="99237" l="3429" r="94286"/>
                      </a14:imgEffect>
                    </a14:imgLayer>
                  </a14:imgProps>
                </a:ext>
                <a:ext uri="{28A0092B-C50C-407E-A947-70E740481C1C}">
                  <a14:useLocalDpi xmlns:a14="http://schemas.microsoft.com/office/drawing/2010/main"/>
                </a:ext>
              </a:extLst>
            </a:blip>
            <a:stretch>
              <a:fillRect/>
            </a:stretch>
          </p:blipFill>
          <p:spPr>
            <a:xfrm>
              <a:off x="2891446" y="3982590"/>
              <a:ext cx="3280754" cy="2455879"/>
            </a:xfrm>
            <a:prstGeom prst="rect">
              <a:avLst/>
            </a:prstGeom>
            <a:effectLst>
              <a:glow rad="228600">
                <a:schemeClr val="accent4">
                  <a:satMod val="175000"/>
                  <a:alpha val="40000"/>
                </a:schemeClr>
              </a:glow>
            </a:effectLst>
          </p:spPr>
        </p:pic>
        <p:sp>
          <p:nvSpPr>
            <p:cNvPr id="26" name="Rounded Rectangle 25"/>
            <p:cNvSpPr/>
            <p:nvPr/>
          </p:nvSpPr>
          <p:spPr>
            <a:xfrm>
              <a:off x="2684195" y="2169928"/>
              <a:ext cx="3869003" cy="1464231"/>
            </a:xfrm>
            <a:prstGeom prst="roundRect">
              <a:avLst/>
            </a:prstGeom>
            <a:solidFill>
              <a:schemeClr val="accent2">
                <a:lumMod val="20000"/>
                <a:lumOff val="80000"/>
                <a:alpha val="80000"/>
              </a:schemeClr>
            </a:solidFill>
          </p:spPr>
          <p:txBody>
            <a:bodyPr wrap="square" rtlCol="0">
              <a:spAutoFit/>
            </a:bodyPr>
            <a:lstStyle/>
            <a:p>
              <a:pPr marL="285750" indent="-285750">
                <a:buFont typeface="Arial"/>
                <a:buChar char="•"/>
              </a:pPr>
              <a:r>
                <a:rPr lang="en-US" sz="2000" b="1" dirty="0">
                  <a:solidFill>
                    <a:srgbClr val="000000"/>
                  </a:solidFill>
                </a:rPr>
                <a:t>Assess cyber posture of fielded systems</a:t>
              </a:r>
            </a:p>
            <a:p>
              <a:pPr marL="285750" indent="-285750">
                <a:buFont typeface="Arial"/>
                <a:buChar char="•"/>
              </a:pPr>
              <a:r>
                <a:rPr lang="en-US" sz="2000" b="1" dirty="0">
                  <a:solidFill>
                    <a:srgbClr val="000000"/>
                  </a:solidFill>
                </a:rPr>
                <a:t>Enable weapon system adaptability</a:t>
              </a:r>
            </a:p>
          </p:txBody>
        </p:sp>
        <p:sp>
          <p:nvSpPr>
            <p:cNvPr id="25" name="Rounded Rectangle 24"/>
            <p:cNvSpPr/>
            <p:nvPr/>
          </p:nvSpPr>
          <p:spPr>
            <a:xfrm>
              <a:off x="2684196" y="1115422"/>
              <a:ext cx="3869003" cy="1042416"/>
            </a:xfrm>
            <a:prstGeom prst="roundRect">
              <a:avLst/>
            </a:prstGeom>
            <a:solidFill>
              <a:schemeClr val="bg1">
                <a:lumMod val="50000"/>
              </a:schemeClr>
            </a:solidFill>
            <a:ln>
              <a:solidFill>
                <a:schemeClr val="bg2"/>
              </a:solidFill>
            </a:ln>
            <a:scene3d>
              <a:camera prst="orthographicFront"/>
              <a:lightRig rig="threePt" dir="t"/>
            </a:scene3d>
            <a:sp3d>
              <a:bevelT/>
            </a:sp3d>
          </p:spPr>
          <p:style>
            <a:lnRef idx="2">
              <a:scrgbClr r="0" g="0" b="0"/>
            </a:lnRef>
            <a:fillRef idx="1">
              <a:scrgbClr r="0" g="0" b="0"/>
            </a:fillRef>
            <a:effectRef idx="0">
              <a:schemeClr val="accent1">
                <a:shade val="50000"/>
                <a:hueOff val="0"/>
                <a:satOff val="0"/>
                <a:lumOff val="0"/>
                <a:alphaOff val="0"/>
              </a:schemeClr>
            </a:effectRef>
            <a:fontRef idx="minor">
              <a:schemeClr val="lt1"/>
            </a:fontRef>
          </p:style>
          <p:txBody>
            <a:bodyPr/>
            <a:lstStyle/>
            <a:p>
              <a:pPr defTabSz="800100">
                <a:lnSpc>
                  <a:spcPct val="90000"/>
                </a:lnSpc>
                <a:spcBef>
                  <a:spcPct val="0"/>
                </a:spcBef>
                <a:spcAft>
                  <a:spcPct val="35000"/>
                </a:spcAft>
              </a:pPr>
              <a:r>
                <a:rPr lang="en-US" sz="2800" b="1" dirty="0">
                  <a:solidFill>
                    <a:srgbClr val="2D2DB9"/>
                  </a:solidFill>
                  <a:cs typeface="Calibri" panose="020F0502020204030204" pitchFamily="34" charset="0"/>
                </a:rPr>
                <a:t>WALK </a:t>
              </a:r>
            </a:p>
            <a:p>
              <a:pPr defTabSz="800100">
                <a:lnSpc>
                  <a:spcPct val="90000"/>
                </a:lnSpc>
                <a:spcBef>
                  <a:spcPct val="0"/>
                </a:spcBef>
                <a:spcAft>
                  <a:spcPct val="35000"/>
                </a:spcAft>
              </a:pPr>
              <a:r>
                <a:rPr lang="en-US" sz="2400" b="1" dirty="0">
                  <a:solidFill>
                    <a:srgbClr val="FFFFFF"/>
                  </a:solidFill>
                  <a:cs typeface="Calibri" panose="020F0502020204030204" pitchFamily="34" charset="0"/>
                </a:rPr>
                <a:t>- Assess and Fix</a:t>
              </a:r>
            </a:p>
            <a:p>
              <a:pPr defTabSz="800100">
                <a:lnSpc>
                  <a:spcPct val="90000"/>
                </a:lnSpc>
                <a:spcBef>
                  <a:spcPct val="0"/>
                </a:spcBef>
                <a:spcAft>
                  <a:spcPct val="35000"/>
                </a:spcAft>
              </a:pPr>
              <a:endParaRPr lang="en-US" sz="2800" b="1" dirty="0">
                <a:solidFill>
                  <a:srgbClr val="2D2DB9"/>
                </a:solidFill>
                <a:cs typeface="Calibri" panose="020F0502020204030204" pitchFamily="34" charset="0"/>
              </a:endParaRPr>
            </a:p>
          </p:txBody>
        </p:sp>
      </p:grpSp>
      <p:grpSp>
        <p:nvGrpSpPr>
          <p:cNvPr id="4" name="Group 3"/>
          <p:cNvGrpSpPr/>
          <p:nvPr/>
        </p:nvGrpSpPr>
        <p:grpSpPr>
          <a:xfrm>
            <a:off x="4737835" y="1119166"/>
            <a:ext cx="4310228" cy="4650526"/>
            <a:chOff x="4737835" y="1119166"/>
            <a:chExt cx="4310228" cy="4650526"/>
          </a:xfrm>
        </p:grpSpPr>
        <p:grpSp>
          <p:nvGrpSpPr>
            <p:cNvPr id="12" name="Group 11"/>
            <p:cNvGrpSpPr/>
            <p:nvPr/>
          </p:nvGrpSpPr>
          <p:grpSpPr>
            <a:xfrm>
              <a:off x="5105400" y="1119166"/>
              <a:ext cx="3942663" cy="3120456"/>
              <a:chOff x="5105400" y="1119166"/>
              <a:chExt cx="3942663" cy="3120456"/>
            </a:xfrm>
          </p:grpSpPr>
          <p:sp>
            <p:nvSpPr>
              <p:cNvPr id="128" name="Rounded Rectangle 127"/>
              <p:cNvSpPr/>
              <p:nvPr/>
            </p:nvSpPr>
            <p:spPr>
              <a:xfrm>
                <a:off x="5105401" y="2094354"/>
                <a:ext cx="3942662" cy="2145268"/>
              </a:xfrm>
              <a:prstGeom prst="roundRect">
                <a:avLst/>
              </a:prstGeom>
              <a:solidFill>
                <a:schemeClr val="accent2">
                  <a:lumMod val="20000"/>
                  <a:lumOff val="80000"/>
                  <a:alpha val="80000"/>
                </a:schemeClr>
              </a:solidFill>
            </p:spPr>
            <p:txBody>
              <a:bodyPr wrap="square" rtlCol="0">
                <a:spAutoFit/>
              </a:bodyPr>
              <a:lstStyle/>
              <a:p>
                <a:pPr marL="285750" indent="-285750">
                  <a:buFont typeface="Arial"/>
                  <a:buChar char="•"/>
                </a:pPr>
                <a:r>
                  <a:rPr lang="en-US" sz="2000" b="1" dirty="0">
                    <a:solidFill>
                      <a:srgbClr val="000000"/>
                    </a:solidFill>
                  </a:rPr>
                  <a:t>Institutionalized methodology, tools, T&amp;E infrastructure</a:t>
                </a:r>
              </a:p>
              <a:p>
                <a:pPr marL="285750" indent="-285750">
                  <a:buFont typeface="Arial"/>
                  <a:buChar char="•"/>
                </a:pPr>
                <a:r>
                  <a:rPr lang="en-US" sz="2000" b="1" dirty="0">
                    <a:solidFill>
                      <a:srgbClr val="000000"/>
                    </a:solidFill>
                  </a:rPr>
                  <a:t>Skilled workforce</a:t>
                </a:r>
              </a:p>
              <a:p>
                <a:pPr marL="285750" indent="-285750">
                  <a:buFont typeface="Arial"/>
                  <a:buChar char="•"/>
                </a:pPr>
                <a:r>
                  <a:rPr lang="en-US" sz="2000" b="1" dirty="0">
                    <a:solidFill>
                      <a:srgbClr val="000000"/>
                    </a:solidFill>
                  </a:rPr>
                  <a:t>Integrated cyber tools, policy, etc</a:t>
                </a:r>
                <a:r>
                  <a:rPr lang="en-US" sz="2000" b="1" dirty="0" smtClean="0">
                    <a:solidFill>
                      <a:srgbClr val="000000"/>
                    </a:solidFill>
                  </a:rPr>
                  <a:t>.</a:t>
                </a:r>
                <a:endParaRPr lang="en-US" b="1" dirty="0">
                  <a:solidFill>
                    <a:srgbClr val="000000"/>
                  </a:solidFill>
                </a:endParaRPr>
              </a:p>
            </p:txBody>
          </p:sp>
          <p:sp>
            <p:nvSpPr>
              <p:cNvPr id="29" name="Rounded Rectangle 28"/>
              <p:cNvSpPr/>
              <p:nvPr/>
            </p:nvSpPr>
            <p:spPr>
              <a:xfrm>
                <a:off x="5105400" y="1119166"/>
                <a:ext cx="3942662" cy="1042416"/>
              </a:xfrm>
              <a:prstGeom prst="roundRect">
                <a:avLst/>
              </a:prstGeom>
              <a:solidFill>
                <a:schemeClr val="bg1">
                  <a:lumMod val="50000"/>
                </a:schemeClr>
              </a:solidFill>
              <a:ln>
                <a:solidFill>
                  <a:schemeClr val="bg2"/>
                </a:solidFill>
              </a:ln>
              <a:scene3d>
                <a:camera prst="orthographicFront"/>
                <a:lightRig rig="threePt" dir="t"/>
              </a:scene3d>
              <a:sp3d>
                <a:bevelT/>
              </a:sp3d>
            </p:spPr>
            <p:style>
              <a:lnRef idx="2">
                <a:scrgbClr r="0" g="0" b="0"/>
              </a:lnRef>
              <a:fillRef idx="1">
                <a:scrgbClr r="0" g="0" b="0"/>
              </a:fillRef>
              <a:effectRef idx="0">
                <a:schemeClr val="accent1">
                  <a:shade val="50000"/>
                  <a:hueOff val="0"/>
                  <a:satOff val="0"/>
                  <a:lumOff val="0"/>
                  <a:alphaOff val="0"/>
                </a:schemeClr>
              </a:effectRef>
              <a:fontRef idx="minor">
                <a:schemeClr val="lt1"/>
              </a:fontRef>
            </p:style>
            <p:txBody>
              <a:bodyPr/>
              <a:lstStyle/>
              <a:p>
                <a:pPr defTabSz="800100">
                  <a:lnSpc>
                    <a:spcPct val="90000"/>
                  </a:lnSpc>
                  <a:spcBef>
                    <a:spcPct val="0"/>
                  </a:spcBef>
                  <a:spcAft>
                    <a:spcPct val="35000"/>
                  </a:spcAft>
                </a:pPr>
                <a:r>
                  <a:rPr lang="en-US" sz="2800" b="1" dirty="0">
                    <a:solidFill>
                      <a:srgbClr val="2D2DB9"/>
                    </a:solidFill>
                    <a:cs typeface="Calibri" panose="020F0502020204030204" pitchFamily="34" charset="0"/>
                  </a:rPr>
                  <a:t>RUN</a:t>
                </a:r>
              </a:p>
              <a:p>
                <a:pPr defTabSz="800100">
                  <a:lnSpc>
                    <a:spcPct val="90000"/>
                  </a:lnSpc>
                  <a:spcBef>
                    <a:spcPct val="0"/>
                  </a:spcBef>
                  <a:spcAft>
                    <a:spcPct val="35000"/>
                  </a:spcAft>
                </a:pPr>
                <a:r>
                  <a:rPr lang="en-US" sz="2400" b="1" dirty="0">
                    <a:solidFill>
                      <a:srgbClr val="FFFFFF"/>
                    </a:solidFill>
                    <a:cs typeface="Calibri" panose="020F0502020204030204" pitchFamily="34" charset="0"/>
                  </a:rPr>
                  <a:t>- “Baked” in resiliency</a:t>
                </a:r>
              </a:p>
              <a:p>
                <a:pPr defTabSz="800100">
                  <a:lnSpc>
                    <a:spcPct val="90000"/>
                  </a:lnSpc>
                  <a:spcBef>
                    <a:spcPct val="0"/>
                  </a:spcBef>
                  <a:spcAft>
                    <a:spcPct val="35000"/>
                  </a:spcAft>
                </a:pPr>
                <a:endParaRPr lang="en-US" sz="2800" b="1" dirty="0">
                  <a:solidFill>
                    <a:srgbClr val="2D2DB9"/>
                  </a:solidFill>
                  <a:cs typeface="Calibri" panose="020F0502020204030204" pitchFamily="34" charset="0"/>
                </a:endParaRPr>
              </a:p>
            </p:txBody>
          </p:sp>
        </p:grpSp>
        <p:pic>
          <p:nvPicPr>
            <p:cNvPr id="1026" name="Picture 2" descr="C:\Users\1154224765A\AppData\Local\Microsoft\Windows\Temporary Internet Files\Content.Outlook\CL969GJZ\B21_hires.png"/>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0" r="100000">
                          <a14:backgroundMark x1="76658" y1="35294" x2="76658" y2="35294"/>
                          <a14:backgroundMark x1="51194" y1="27941" x2="51194" y2="27941"/>
                          <a14:backgroundMark x1="47215" y1="18382" x2="47215" y2="18382"/>
                          <a14:backgroundMark x1="41645" y1="25735" x2="41645" y2="25735"/>
                          <a14:backgroundMark x1="35544" y1="92647" x2="35544" y2="92647"/>
                          <a14:backgroundMark x1="43236" y1="92647" x2="43236" y2="92647"/>
                          <a14:backgroundMark x1="51459" y1="98529" x2="51459" y2="98529"/>
                          <a14:backgroundMark x1="57825" y1="93382" x2="57825" y2="93382"/>
                          <a14:backgroundMark x1="63660" y1="93382" x2="63660" y2="93382"/>
                          <a14:backgroundMark x1="68966" y1="94853" x2="68966" y2="94853"/>
                          <a14:backgroundMark x1="75066" y1="94118" x2="75066" y2="94118"/>
                          <a14:backgroundMark x1="80902" y1="97059" x2="80902" y2="97059"/>
                          <a14:backgroundMark x1="86207" y1="95588" x2="86207" y2="95588"/>
                          <a14:backgroundMark x1="91512" y1="97059" x2="91512" y2="97059"/>
                          <a14:backgroundMark x1="97878" y1="96324" x2="97878" y2="96324"/>
                          <a14:backgroundMark x1="97878" y1="84559" x2="97878" y2="84559"/>
                          <a14:backgroundMark x1="97082" y1="77206" x2="97082" y2="77206"/>
                          <a14:backgroundMark x1="97082" y1="67647" x2="97082" y2="67647"/>
                          <a14:backgroundMark x1="94164" y1="59559" x2="94164" y2="59559"/>
                          <a14:backgroundMark x1="94695" y1="72059" x2="94695" y2="72059"/>
                          <a14:backgroundMark x1="91777" y1="58824" x2="91777" y2="58824"/>
                          <a14:backgroundMark x1="88064" y1="60294" x2="88064" y2="60294"/>
                          <a14:backgroundMark x1="84881" y1="61765" x2="84881" y2="61765"/>
                          <a14:backgroundMark x1="81963" y1="61765" x2="81963" y2="61765"/>
                          <a14:backgroundMark x1="86737" y1="64706" x2="86737" y2="64706"/>
                        </a14:backgroundRemoval>
                      </a14:imgEffect>
                    </a14:imgLayer>
                  </a14:imgProps>
                </a:ext>
                <a:ext uri="{28A0092B-C50C-407E-A947-70E740481C1C}">
                  <a14:useLocalDpi xmlns:a14="http://schemas.microsoft.com/office/drawing/2010/main"/>
                </a:ext>
              </a:extLst>
            </a:blip>
            <a:srcRect l="-1214"/>
            <a:stretch/>
          </p:blipFill>
          <p:spPr bwMode="auto">
            <a:xfrm rot="19890481" flipH="1">
              <a:off x="4737835" y="4478339"/>
              <a:ext cx="3630730" cy="1291353"/>
            </a:xfrm>
            <a:prstGeom prst="rect">
              <a:avLst/>
            </a:prstGeom>
            <a:noFill/>
            <a:effectLst>
              <a:outerShdw blurRad="50800" dist="38100" dir="12000000" sx="106000" sy="106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22" name="Picture 21"/>
          <p:cNvPicPr>
            <a:picLocks noChangeAspect="1"/>
          </p:cNvPicPr>
          <p:nvPr/>
        </p:nvPicPr>
        <p:blipFill>
          <a:blip r:embed="rId8" cstate="email">
            <a:extLst>
              <a:ext uri="{BEBA8EAE-BF5A-486C-A8C5-ECC9F3942E4B}">
                <a14:imgProps xmlns:a14="http://schemas.microsoft.com/office/drawing/2010/main">
                  <a14:imgLayer r:embed="rId9">
                    <a14:imgEffect>
                      <a14:backgroundRemoval t="6049" b="93822" l="4326" r="96522">
                        <a14:backgroundMark x1="42918" y1="72587" x2="88804" y2="67954"/>
                        <a14:backgroundMark x1="53605" y1="61133" x2="55725" y2="62677"/>
                        <a14:backgroundMark x1="53350" y1="61004" x2="53350" y2="61004"/>
                        <a14:backgroundMark x1="42239" y1="57915" x2="42239" y2="57915"/>
                        <a14:backgroundMark x1="37320" y1="62806" x2="37320" y2="62806"/>
                        <a14:backgroundMark x1="35199" y1="68468" x2="35199" y2="68468"/>
                        <a14:backgroundMark x1="16709" y1="46461" x2="16709" y2="46461"/>
                        <a14:backgroundMark x1="60645" y1="44402" x2="60645" y2="44402"/>
                        <a14:backgroundMark x1="65988" y1="50579" x2="65988" y2="50579"/>
                        <a14:backgroundMark x1="42833" y1="57658" x2="42833" y2="57658"/>
                        <a14:backgroundMark x1="34097" y1="54440" x2="34097" y2="54440"/>
                        <a14:backgroundMark x1="36302" y1="55470" x2="36302" y2="55470"/>
                        <a14:backgroundMark x1="11101" y1="46648" x2="17599" y2="24487"/>
                        <a14:backgroundMark x1="24819" y1="24761" x2="49368" y2="44870"/>
                      </a14:backgroundRemoval>
                    </a14:imgEffect>
                  </a14:imgLayer>
                </a14:imgProps>
              </a:ext>
              <a:ext uri="{28A0092B-C50C-407E-A947-70E740481C1C}">
                <a14:useLocalDpi xmlns:a14="http://schemas.microsoft.com/office/drawing/2010/main"/>
              </a:ext>
            </a:extLst>
          </a:blip>
          <a:stretch>
            <a:fillRect/>
          </a:stretch>
        </p:blipFill>
        <p:spPr>
          <a:xfrm rot="21016509">
            <a:off x="-486754" y="3375349"/>
            <a:ext cx="4106058" cy="2706029"/>
          </a:xfrm>
          <a:prstGeom prst="rect">
            <a:avLst/>
          </a:prstGeom>
          <a:effectLst>
            <a:glow rad="228600">
              <a:schemeClr val="accent4">
                <a:satMod val="175000"/>
                <a:alpha val="40000"/>
              </a:schemeClr>
            </a:glow>
          </a:effectLst>
        </p:spPr>
      </p:pic>
      <p:sp>
        <p:nvSpPr>
          <p:cNvPr id="6" name="Slide Number Placeholder 5"/>
          <p:cNvSpPr>
            <a:spLocks noGrp="1"/>
          </p:cNvSpPr>
          <p:nvPr>
            <p:ph type="sldNum" sz="quarter" idx="12"/>
          </p:nvPr>
        </p:nvSpPr>
        <p:spPr/>
        <p:txBody>
          <a:bodyPr/>
          <a:lstStyle/>
          <a:p>
            <a:fld id="{4E9EBC09-8728-46F0-99E6-7C066CF6AFEC}" type="slidenum">
              <a:rPr lang="en-US" smtClean="0">
                <a:solidFill>
                  <a:srgbClr val="000000"/>
                </a:solidFill>
              </a:rPr>
              <a:pPr/>
              <a:t>5</a:t>
            </a:fld>
            <a:endParaRPr lang="en-US" dirty="0">
              <a:solidFill>
                <a:srgbClr val="000000"/>
              </a:solidFill>
            </a:endParaRPr>
          </a:p>
        </p:txBody>
      </p:sp>
    </p:spTree>
    <p:extLst>
      <p:ext uri="{BB962C8B-B14F-4D97-AF65-F5344CB8AC3E}">
        <p14:creationId xmlns:p14="http://schemas.microsoft.com/office/powerpoint/2010/main" val="4032433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4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8"/>
                                        </p:tgtEl>
                                      </p:cBhvr>
                                    </p:animEffect>
                                    <p:set>
                                      <p:cBhvr>
                                        <p:cTn id="15" dur="1" fill="hold">
                                          <p:stCondLst>
                                            <p:cond delay="999"/>
                                          </p:stCondLst>
                                        </p:cTn>
                                        <p:tgtEl>
                                          <p:spTgt spid="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22"/>
                                        </p:tgtEl>
                                      </p:cBhvr>
                                    </p:animEffect>
                                    <p:set>
                                      <p:cBhvr>
                                        <p:cTn id="18" dur="1" fill="hold">
                                          <p:stCondLst>
                                            <p:cond delay="999"/>
                                          </p:stCondLst>
                                        </p:cTn>
                                        <p:tgtEl>
                                          <p:spTgt spid="22"/>
                                        </p:tgtEl>
                                        <p:attrNameLst>
                                          <p:attrName>style.visibility</p:attrName>
                                        </p:attrNameLst>
                                      </p:cBhvr>
                                      <p:to>
                                        <p:strVal val="hidden"/>
                                      </p:to>
                                    </p:set>
                                  </p:childTnLst>
                                </p:cTn>
                              </p:par>
                              <p:par>
                                <p:cTn id="19" presetID="10" presetClass="entr" presetSubtype="0"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000"/>
                                        <p:tgtEl>
                                          <p:spTgt spid="13"/>
                                        </p:tgtEl>
                                      </p:cBhvr>
                                    </p:animEffect>
                                    <p:set>
                                      <p:cBhvr>
                                        <p:cTn id="26" dur="1" fill="hold">
                                          <p:stCondLst>
                                            <p:cond delay="999"/>
                                          </p:stCondLst>
                                        </p:cTn>
                                        <p:tgtEl>
                                          <p:spTgt spid="13"/>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115422"/>
            <a:ext cx="9144000" cy="5309345"/>
          </a:xfrm>
          <a:prstGeom prst="rect">
            <a:avLst/>
          </a:prstGeom>
          <a:ln>
            <a:noFill/>
          </a:ln>
          <a:effectLst>
            <a:softEdge rad="112500"/>
          </a:effectLst>
        </p:spPr>
      </p:pic>
      <p:sp>
        <p:nvSpPr>
          <p:cNvPr id="46" name="Right Arrow 45"/>
          <p:cNvSpPr/>
          <p:nvPr/>
        </p:nvSpPr>
        <p:spPr bwMode="auto">
          <a:xfrm>
            <a:off x="0" y="3013881"/>
            <a:ext cx="9144000" cy="4148919"/>
          </a:xfrm>
          <a:prstGeom prst="rightArrow">
            <a:avLst>
              <a:gd name="adj1" fmla="val 54605"/>
              <a:gd name="adj2" fmla="val 42764"/>
            </a:avLst>
          </a:prstGeom>
          <a:gradFill flip="none" rotWithShape="1">
            <a:gsLst>
              <a:gs pos="0">
                <a:srgbClr val="FF0000">
                  <a:alpha val="70000"/>
                </a:srgbClr>
              </a:gs>
              <a:gs pos="17000">
                <a:srgbClr val="FF6633">
                  <a:alpha val="70000"/>
                </a:srgbClr>
              </a:gs>
              <a:gs pos="41000">
                <a:srgbClr val="FFFF00">
                  <a:alpha val="70000"/>
                </a:srgbClr>
              </a:gs>
              <a:gs pos="68000">
                <a:srgbClr val="00B050">
                  <a:alpha val="70000"/>
                </a:srgbClr>
              </a:gs>
              <a:gs pos="89000">
                <a:schemeClr val="accent2">
                  <a:alpha val="70000"/>
                </a:schemeClr>
              </a:gs>
            </a:gsLst>
            <a:lin ang="0" scaled="1"/>
            <a:tileRect/>
          </a:gra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smtClean="0">
              <a:solidFill>
                <a:srgbClr val="000000"/>
              </a:solidFill>
            </a:endParaRPr>
          </a:p>
        </p:txBody>
      </p:sp>
      <p:sp>
        <p:nvSpPr>
          <p:cNvPr id="47" name="TextBox 46"/>
          <p:cNvSpPr txBox="1"/>
          <p:nvPr/>
        </p:nvSpPr>
        <p:spPr>
          <a:xfrm>
            <a:off x="13648" y="5543364"/>
            <a:ext cx="8334321" cy="649188"/>
          </a:xfrm>
          <a:prstGeom prst="roundRect">
            <a:avLst>
              <a:gd name="adj" fmla="val 50000"/>
            </a:avLst>
          </a:prstGeom>
          <a:gradFill>
            <a:gsLst>
              <a:gs pos="50000">
                <a:schemeClr val="accent3">
                  <a:alpha val="50000"/>
                </a:schemeClr>
              </a:gs>
              <a:gs pos="1667">
                <a:schemeClr val="bg1">
                  <a:lumMod val="75000"/>
                  <a:alpha val="35000"/>
                </a:schemeClr>
              </a:gs>
              <a:gs pos="10000">
                <a:schemeClr val="bg1">
                  <a:lumMod val="50000"/>
                  <a:alpha val="90000"/>
                </a:schemeClr>
              </a:gs>
              <a:gs pos="98750">
                <a:schemeClr val="bg1">
                  <a:lumMod val="75000"/>
                  <a:alpha val="35000"/>
                </a:schemeClr>
              </a:gs>
              <a:gs pos="90000">
                <a:schemeClr val="bg1">
                  <a:lumMod val="50000"/>
                  <a:alpha val="90000"/>
                </a:schemeClr>
              </a:gs>
            </a:gsLst>
            <a:lin ang="0" scaled="0"/>
          </a:gradFill>
        </p:spPr>
        <p:txBody>
          <a:bodyPr wrap="square" rtlCol="0">
            <a:spAutoFit/>
          </a:bodyPr>
          <a:lstStyle/>
          <a:p>
            <a:pPr algn="ctr"/>
            <a:r>
              <a:rPr lang="en-US" sz="2400" b="1" dirty="0" smtClean="0">
                <a:solidFill>
                  <a:srgbClr val="FFFFFF"/>
                </a:solidFill>
                <a:effectLst>
                  <a:outerShdw blurRad="38100" dist="38100" dir="2700000" algn="tl">
                    <a:srgbClr val="000000">
                      <a:alpha val="43137"/>
                    </a:srgbClr>
                  </a:outerShdw>
                </a:effectLst>
              </a:rPr>
              <a:t>Bolted-on                                                           Baked-in</a:t>
            </a:r>
            <a:endParaRPr lang="en-US" sz="2400" b="1" dirty="0">
              <a:solidFill>
                <a:srgbClr val="FFFFFF"/>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pPr>
              <a:lnSpc>
                <a:spcPct val="90000"/>
              </a:lnSpc>
            </a:pPr>
            <a:r>
              <a:rPr lang="en-US" sz="3200" dirty="0" smtClean="0">
                <a:latin typeface="Arial" panose="020B0604020202020204" pitchFamily="34" charset="0"/>
                <a:cs typeface="Arial" panose="020B0604020202020204" pitchFamily="34" charset="0"/>
              </a:rPr>
              <a:t>AFSC Cyber Concept</a:t>
            </a:r>
            <a:endParaRPr lang="en-US" sz="1800" i="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66740" y="6424768"/>
            <a:ext cx="1819988" cy="461665"/>
          </a:xfrm>
          <a:prstGeom prst="rect">
            <a:avLst/>
          </a:prstGeom>
          <a:noFill/>
        </p:spPr>
        <p:txBody>
          <a:bodyPr wrap="square" rtlCol="0">
            <a:spAutoFit/>
          </a:bodyPr>
          <a:lstStyle/>
          <a:p>
            <a:pPr algn="ctr"/>
            <a:r>
              <a:rPr lang="en-US" sz="2400" b="1" dirty="0" smtClean="0">
                <a:solidFill>
                  <a:srgbClr val="0070C0"/>
                </a:solidFill>
              </a:rPr>
              <a:t>Present</a:t>
            </a:r>
            <a:endParaRPr lang="en-US" sz="2400" b="1" dirty="0">
              <a:solidFill>
                <a:srgbClr val="0070C0"/>
              </a:solidFill>
            </a:endParaRPr>
          </a:p>
        </p:txBody>
      </p:sp>
      <p:sp>
        <p:nvSpPr>
          <p:cNvPr id="24" name="TextBox 23"/>
          <p:cNvSpPr txBox="1"/>
          <p:nvPr/>
        </p:nvSpPr>
        <p:spPr>
          <a:xfrm>
            <a:off x="17147" y="1905000"/>
            <a:ext cx="4402453" cy="1328023"/>
          </a:xfrm>
          <a:prstGeom prst="roundRect">
            <a:avLst/>
          </a:prstGeom>
          <a:solidFill>
            <a:schemeClr val="accent2">
              <a:lumMod val="20000"/>
              <a:lumOff val="80000"/>
              <a:alpha val="80000"/>
            </a:schemeClr>
          </a:solidFill>
          <a:ln>
            <a:solidFill>
              <a:schemeClr val="tx1"/>
            </a:solidFill>
          </a:ln>
        </p:spPr>
        <p:txBody>
          <a:bodyPr wrap="square" rtlCol="0">
            <a:spAutoFit/>
          </a:bodyPr>
          <a:lstStyle/>
          <a:p>
            <a:pPr marL="285750" indent="-285750">
              <a:buFont typeface="Arial"/>
              <a:buChar char="•"/>
            </a:pPr>
            <a:r>
              <a:rPr lang="en-US" b="1" dirty="0" smtClean="0">
                <a:solidFill>
                  <a:srgbClr val="000000"/>
                </a:solidFill>
              </a:rPr>
              <a:t>Management of Supply Chains</a:t>
            </a:r>
          </a:p>
          <a:p>
            <a:pPr marL="285750" indent="-285750">
              <a:buFont typeface="Arial"/>
              <a:buChar char="•"/>
            </a:pPr>
            <a:r>
              <a:rPr lang="en-US" b="1" dirty="0" smtClean="0">
                <a:solidFill>
                  <a:srgbClr val="000000"/>
                </a:solidFill>
              </a:rPr>
              <a:t>Security of networked operations</a:t>
            </a:r>
            <a:endParaRPr lang="en-US" b="1" dirty="0">
              <a:solidFill>
                <a:srgbClr val="000000"/>
              </a:solidFill>
            </a:endParaRPr>
          </a:p>
          <a:p>
            <a:pPr marL="285750" indent="-285750">
              <a:buFont typeface="Arial"/>
              <a:buChar char="•"/>
            </a:pPr>
            <a:r>
              <a:rPr lang="en-US" b="1" dirty="0" smtClean="0">
                <a:solidFill>
                  <a:srgbClr val="000000"/>
                </a:solidFill>
              </a:rPr>
              <a:t>Must be in parallel with weapon systems to get to “baked”</a:t>
            </a:r>
            <a:endParaRPr lang="en-US" b="1" dirty="0">
              <a:solidFill>
                <a:srgbClr val="000000"/>
              </a:solidFill>
            </a:endParaRPr>
          </a:p>
        </p:txBody>
      </p:sp>
      <p:sp>
        <p:nvSpPr>
          <p:cNvPr id="31" name="TextBox 30"/>
          <p:cNvSpPr txBox="1"/>
          <p:nvPr/>
        </p:nvSpPr>
        <p:spPr>
          <a:xfrm>
            <a:off x="7705012" y="6424767"/>
            <a:ext cx="1438988" cy="461665"/>
          </a:xfrm>
          <a:prstGeom prst="rect">
            <a:avLst/>
          </a:prstGeom>
          <a:noFill/>
        </p:spPr>
        <p:txBody>
          <a:bodyPr wrap="square" rtlCol="0">
            <a:spAutoFit/>
          </a:bodyPr>
          <a:lstStyle/>
          <a:p>
            <a:pPr algn="ctr"/>
            <a:r>
              <a:rPr lang="en-US" sz="2400" b="1" dirty="0" smtClean="0">
                <a:solidFill>
                  <a:srgbClr val="0070C0"/>
                </a:solidFill>
              </a:rPr>
              <a:t>Future</a:t>
            </a:r>
            <a:endParaRPr lang="en-US" sz="2400" b="1" dirty="0">
              <a:solidFill>
                <a:srgbClr val="0070C0"/>
              </a:solidFill>
            </a:endParaRPr>
          </a:p>
        </p:txBody>
      </p:sp>
      <p:pic>
        <p:nvPicPr>
          <p:cNvPr id="49" name="Picture 48"/>
          <p:cNvPicPr>
            <a:picLocks noChangeAspect="1"/>
          </p:cNvPicPr>
          <p:nvPr/>
        </p:nvPicPr>
        <p:blipFill>
          <a:blip r:embed="rId4" cstate="email">
            <a:extLst>
              <a:ext uri="{BEBA8EAE-BF5A-486C-A8C5-ECC9F3942E4B}">
                <a14:imgProps xmlns:a14="http://schemas.microsoft.com/office/drawing/2010/main">
                  <a14:imgLayer r:embed="rId5">
                    <a14:imgEffect>
                      <a14:backgroundRemoval t="6489" b="99237" l="3429" r="94286"/>
                    </a14:imgEffect>
                  </a14:imgLayer>
                </a14:imgProps>
              </a:ext>
              <a:ext uri="{28A0092B-C50C-407E-A947-70E740481C1C}">
                <a14:useLocalDpi xmlns:a14="http://schemas.microsoft.com/office/drawing/2010/main"/>
              </a:ext>
            </a:extLst>
          </a:blip>
          <a:stretch>
            <a:fillRect/>
          </a:stretch>
        </p:blipFill>
        <p:spPr>
          <a:xfrm>
            <a:off x="2891446" y="3982590"/>
            <a:ext cx="3280754" cy="2455879"/>
          </a:xfrm>
          <a:prstGeom prst="rect">
            <a:avLst/>
          </a:prstGeom>
          <a:effectLst>
            <a:glow rad="228600">
              <a:schemeClr val="accent4">
                <a:satMod val="175000"/>
                <a:alpha val="40000"/>
              </a:schemeClr>
            </a:glow>
          </a:effectLst>
        </p:spPr>
      </p:pic>
      <p:grpSp>
        <p:nvGrpSpPr>
          <p:cNvPr id="4" name="Group 3"/>
          <p:cNvGrpSpPr/>
          <p:nvPr/>
        </p:nvGrpSpPr>
        <p:grpSpPr>
          <a:xfrm>
            <a:off x="4419600" y="1905000"/>
            <a:ext cx="4628463" cy="3864692"/>
            <a:chOff x="4419600" y="1905000"/>
            <a:chExt cx="4628463" cy="3864692"/>
          </a:xfrm>
        </p:grpSpPr>
        <p:sp>
          <p:nvSpPr>
            <p:cNvPr id="128" name="Rounded Rectangle 127"/>
            <p:cNvSpPr/>
            <p:nvPr/>
          </p:nvSpPr>
          <p:spPr>
            <a:xfrm>
              <a:off x="4419600" y="1905000"/>
              <a:ext cx="4628463" cy="1328023"/>
            </a:xfrm>
            <a:prstGeom prst="roundRect">
              <a:avLst/>
            </a:prstGeom>
            <a:solidFill>
              <a:schemeClr val="accent2">
                <a:lumMod val="20000"/>
                <a:lumOff val="80000"/>
                <a:alpha val="80000"/>
              </a:schemeClr>
            </a:solidFill>
            <a:ln>
              <a:solidFill>
                <a:schemeClr val="tx1"/>
              </a:solidFill>
            </a:ln>
          </p:spPr>
          <p:txBody>
            <a:bodyPr wrap="square" rtlCol="0">
              <a:spAutoFit/>
            </a:bodyPr>
            <a:lstStyle/>
            <a:p>
              <a:pPr marL="285750" indent="-285750">
                <a:buFont typeface="Arial"/>
                <a:buChar char="•"/>
              </a:pPr>
              <a:r>
                <a:rPr lang="en-US" b="1" dirty="0" smtClean="0"/>
                <a:t>No “Forward” and “Rear” distinction</a:t>
              </a:r>
            </a:p>
            <a:p>
              <a:pPr marL="285750" indent="-285750">
                <a:buFont typeface="Arial"/>
                <a:buChar char="•"/>
              </a:pPr>
              <a:r>
                <a:rPr lang="en-US" b="1" dirty="0" smtClean="0"/>
                <a:t>Fundamental for the agility needed in evolving battlespace</a:t>
              </a:r>
            </a:p>
            <a:p>
              <a:pPr marL="285750" indent="-285750">
                <a:buFont typeface="Arial"/>
                <a:buChar char="•"/>
              </a:pPr>
              <a:r>
                <a:rPr lang="en-US" b="1" dirty="0" smtClean="0"/>
                <a:t>Global LOGNAF C2 requirement</a:t>
              </a:r>
              <a:endParaRPr lang="en-US" b="1" dirty="0"/>
            </a:p>
          </p:txBody>
        </p:sp>
        <p:pic>
          <p:nvPicPr>
            <p:cNvPr id="1026" name="Picture 2" descr="C:\Users\1154224765A\AppData\Local\Microsoft\Windows\Temporary Internet Files\Content.Outlook\CL969GJZ\B21_hires.png"/>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0" r="100000">
                          <a14:backgroundMark x1="76658" y1="35294" x2="76658" y2="35294"/>
                          <a14:backgroundMark x1="51194" y1="27941" x2="51194" y2="27941"/>
                          <a14:backgroundMark x1="47215" y1="18382" x2="47215" y2="18382"/>
                          <a14:backgroundMark x1="41645" y1="25735" x2="41645" y2="25735"/>
                          <a14:backgroundMark x1="35544" y1="92647" x2="35544" y2="92647"/>
                          <a14:backgroundMark x1="43236" y1="92647" x2="43236" y2="92647"/>
                          <a14:backgroundMark x1="51459" y1="98529" x2="51459" y2="98529"/>
                          <a14:backgroundMark x1="57825" y1="93382" x2="57825" y2="93382"/>
                          <a14:backgroundMark x1="63660" y1="93382" x2="63660" y2="93382"/>
                          <a14:backgroundMark x1="68966" y1="94853" x2="68966" y2="94853"/>
                          <a14:backgroundMark x1="75066" y1="94118" x2="75066" y2="94118"/>
                          <a14:backgroundMark x1="80902" y1="97059" x2="80902" y2="97059"/>
                          <a14:backgroundMark x1="86207" y1="95588" x2="86207" y2="95588"/>
                          <a14:backgroundMark x1="91512" y1="97059" x2="91512" y2="97059"/>
                          <a14:backgroundMark x1="97878" y1="96324" x2="97878" y2="96324"/>
                          <a14:backgroundMark x1="97878" y1="84559" x2="97878" y2="84559"/>
                          <a14:backgroundMark x1="97082" y1="77206" x2="97082" y2="77206"/>
                          <a14:backgroundMark x1="97082" y1="67647" x2="97082" y2="67647"/>
                          <a14:backgroundMark x1="94164" y1="59559" x2="94164" y2="59559"/>
                          <a14:backgroundMark x1="94695" y1="72059" x2="94695" y2="72059"/>
                          <a14:backgroundMark x1="91777" y1="58824" x2="91777" y2="58824"/>
                          <a14:backgroundMark x1="88064" y1="60294" x2="88064" y2="60294"/>
                          <a14:backgroundMark x1="84881" y1="61765" x2="84881" y2="61765"/>
                          <a14:backgroundMark x1="81963" y1="61765" x2="81963" y2="61765"/>
                          <a14:backgroundMark x1="86737" y1="64706" x2="86737" y2="64706"/>
                        </a14:backgroundRemoval>
                      </a14:imgEffect>
                    </a14:imgLayer>
                  </a14:imgProps>
                </a:ext>
                <a:ext uri="{28A0092B-C50C-407E-A947-70E740481C1C}">
                  <a14:useLocalDpi xmlns:a14="http://schemas.microsoft.com/office/drawing/2010/main"/>
                </a:ext>
              </a:extLst>
            </a:blip>
            <a:srcRect l="-1214"/>
            <a:stretch/>
          </p:blipFill>
          <p:spPr bwMode="auto">
            <a:xfrm rot="19890481" flipH="1">
              <a:off x="4737835" y="4478339"/>
              <a:ext cx="3630730" cy="1291353"/>
            </a:xfrm>
            <a:prstGeom prst="rect">
              <a:avLst/>
            </a:prstGeom>
            <a:noFill/>
            <a:effectLst>
              <a:outerShdw blurRad="50800" dist="38100" dir="12000000" sx="106000" sy="106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22" name="Picture 21"/>
          <p:cNvPicPr>
            <a:picLocks noChangeAspect="1"/>
          </p:cNvPicPr>
          <p:nvPr/>
        </p:nvPicPr>
        <p:blipFill>
          <a:blip r:embed="rId8" cstate="email">
            <a:extLst>
              <a:ext uri="{BEBA8EAE-BF5A-486C-A8C5-ECC9F3942E4B}">
                <a14:imgProps xmlns:a14="http://schemas.microsoft.com/office/drawing/2010/main">
                  <a14:imgLayer r:embed="rId9">
                    <a14:imgEffect>
                      <a14:backgroundRemoval t="6049" b="93822" l="4326" r="96522">
                        <a14:backgroundMark x1="42918" y1="72587" x2="88804" y2="67954"/>
                        <a14:backgroundMark x1="53605" y1="61133" x2="55725" y2="62677"/>
                        <a14:backgroundMark x1="53350" y1="61004" x2="53350" y2="61004"/>
                        <a14:backgroundMark x1="42239" y1="57915" x2="42239" y2="57915"/>
                        <a14:backgroundMark x1="37320" y1="62806" x2="37320" y2="62806"/>
                        <a14:backgroundMark x1="35199" y1="68468" x2="35199" y2="68468"/>
                        <a14:backgroundMark x1="16709" y1="46461" x2="16709" y2="46461"/>
                        <a14:backgroundMark x1="60645" y1="44402" x2="60645" y2="44402"/>
                        <a14:backgroundMark x1="65988" y1="50579" x2="65988" y2="50579"/>
                        <a14:backgroundMark x1="42833" y1="57658" x2="42833" y2="57658"/>
                        <a14:backgroundMark x1="34097" y1="54440" x2="34097" y2="54440"/>
                        <a14:backgroundMark x1="36302" y1="55470" x2="36302" y2="55470"/>
                        <a14:backgroundMark x1="11101" y1="46648" x2="17599" y2="24487"/>
                        <a14:backgroundMark x1="24819" y1="24761" x2="49368" y2="44870"/>
                      </a14:backgroundRemoval>
                    </a14:imgEffect>
                  </a14:imgLayer>
                </a14:imgProps>
              </a:ext>
              <a:ext uri="{28A0092B-C50C-407E-A947-70E740481C1C}">
                <a14:useLocalDpi xmlns:a14="http://schemas.microsoft.com/office/drawing/2010/main"/>
              </a:ext>
            </a:extLst>
          </a:blip>
          <a:stretch>
            <a:fillRect/>
          </a:stretch>
        </p:blipFill>
        <p:spPr>
          <a:xfrm rot="21016509">
            <a:off x="-457603" y="3375349"/>
            <a:ext cx="4106058" cy="2706029"/>
          </a:xfrm>
          <a:prstGeom prst="rect">
            <a:avLst/>
          </a:prstGeom>
          <a:effectLst>
            <a:glow rad="228600">
              <a:schemeClr val="accent4">
                <a:satMod val="175000"/>
                <a:alpha val="40000"/>
              </a:schemeClr>
            </a:glow>
          </a:effectLst>
        </p:spPr>
      </p:pic>
      <p:sp>
        <p:nvSpPr>
          <p:cNvPr id="23" name="Rounded Rectangle 22"/>
          <p:cNvSpPr/>
          <p:nvPr/>
        </p:nvSpPr>
        <p:spPr>
          <a:xfrm>
            <a:off x="76201" y="1219200"/>
            <a:ext cx="4343399" cy="633433"/>
          </a:xfrm>
          <a:prstGeom prst="roundRect">
            <a:avLst/>
          </a:prstGeom>
          <a:solidFill>
            <a:schemeClr val="bg1">
              <a:lumMod val="50000"/>
            </a:schemeClr>
          </a:solidFill>
          <a:ln>
            <a:solidFill>
              <a:schemeClr val="bg2"/>
            </a:solidFill>
          </a:ln>
          <a:scene3d>
            <a:camera prst="orthographicFront"/>
            <a:lightRig rig="threePt" dir="t"/>
          </a:scene3d>
          <a:sp3d>
            <a:bevelT/>
          </a:sp3d>
        </p:spPr>
        <p:style>
          <a:lnRef idx="2">
            <a:scrgbClr r="0" g="0" b="0"/>
          </a:lnRef>
          <a:fillRef idx="1">
            <a:scrgbClr r="0" g="0" b="0"/>
          </a:fillRef>
          <a:effectRef idx="0">
            <a:schemeClr val="accent1">
              <a:shade val="50000"/>
              <a:hueOff val="0"/>
              <a:satOff val="0"/>
              <a:lumOff val="0"/>
              <a:alphaOff val="0"/>
            </a:schemeClr>
          </a:effectRef>
          <a:fontRef idx="minor">
            <a:schemeClr val="lt1"/>
          </a:fontRef>
        </p:style>
        <p:txBody>
          <a:bodyPr anchor="ctr"/>
          <a:lstStyle/>
          <a:p>
            <a:pPr algn="ctr" defTabSz="800100">
              <a:lnSpc>
                <a:spcPct val="90000"/>
              </a:lnSpc>
              <a:spcBef>
                <a:spcPct val="0"/>
              </a:spcBef>
              <a:spcAft>
                <a:spcPct val="35000"/>
              </a:spcAft>
            </a:pPr>
            <a:r>
              <a:rPr lang="en-US" sz="2400" b="1" dirty="0" smtClean="0">
                <a:solidFill>
                  <a:srgbClr val="FFFFFF"/>
                </a:solidFill>
                <a:cs typeface="Calibri" panose="020F0502020204030204" pitchFamily="34" charset="0"/>
              </a:rPr>
              <a:t>Bolted to Baked</a:t>
            </a:r>
            <a:endParaRPr lang="en-US" sz="2400" b="1" dirty="0">
              <a:solidFill>
                <a:srgbClr val="FFFFFF"/>
              </a:solidFill>
              <a:cs typeface="Calibri" panose="020F0502020204030204" pitchFamily="34" charset="0"/>
            </a:endParaRPr>
          </a:p>
        </p:txBody>
      </p:sp>
      <p:sp>
        <p:nvSpPr>
          <p:cNvPr id="28" name="Rounded Rectangle 27"/>
          <p:cNvSpPr/>
          <p:nvPr/>
        </p:nvSpPr>
        <p:spPr>
          <a:xfrm>
            <a:off x="4419601" y="1219200"/>
            <a:ext cx="4628464" cy="633433"/>
          </a:xfrm>
          <a:prstGeom prst="roundRect">
            <a:avLst/>
          </a:prstGeom>
          <a:solidFill>
            <a:schemeClr val="bg1">
              <a:lumMod val="50000"/>
            </a:schemeClr>
          </a:solidFill>
          <a:ln>
            <a:solidFill>
              <a:schemeClr val="bg2"/>
            </a:solidFill>
          </a:ln>
          <a:scene3d>
            <a:camera prst="orthographicFront"/>
            <a:lightRig rig="threePt" dir="t"/>
          </a:scene3d>
          <a:sp3d>
            <a:bevelT/>
          </a:sp3d>
        </p:spPr>
        <p:style>
          <a:lnRef idx="2">
            <a:scrgbClr r="0" g="0" b="0"/>
          </a:lnRef>
          <a:fillRef idx="1">
            <a:scrgbClr r="0" g="0" b="0"/>
          </a:fillRef>
          <a:effectRef idx="0">
            <a:schemeClr val="accent1">
              <a:shade val="50000"/>
              <a:hueOff val="0"/>
              <a:satOff val="0"/>
              <a:lumOff val="0"/>
              <a:alphaOff val="0"/>
            </a:schemeClr>
          </a:effectRef>
          <a:fontRef idx="minor">
            <a:schemeClr val="lt1"/>
          </a:fontRef>
        </p:style>
        <p:txBody>
          <a:bodyPr anchor="ctr"/>
          <a:lstStyle/>
          <a:p>
            <a:pPr algn="ctr" defTabSz="800100">
              <a:lnSpc>
                <a:spcPct val="90000"/>
              </a:lnSpc>
              <a:spcBef>
                <a:spcPct val="0"/>
              </a:spcBef>
              <a:spcAft>
                <a:spcPct val="35000"/>
              </a:spcAft>
            </a:pPr>
            <a:r>
              <a:rPr lang="en-US" sz="2400" b="1" dirty="0" smtClean="0">
                <a:solidFill>
                  <a:srgbClr val="FFFFFF"/>
                </a:solidFill>
                <a:cs typeface="Calibri" panose="020F0502020204030204" pitchFamily="34" charset="0"/>
              </a:rPr>
              <a:t>Global Log Integration &amp; C2</a:t>
            </a:r>
            <a:endParaRPr lang="en-US" sz="2400" b="1" dirty="0">
              <a:solidFill>
                <a:srgbClr val="FFFFFF"/>
              </a:solidFill>
              <a:cs typeface="Calibri" panose="020F0502020204030204" pitchFamily="34" charset="0"/>
            </a:endParaRPr>
          </a:p>
        </p:txBody>
      </p:sp>
      <p:sp>
        <p:nvSpPr>
          <p:cNvPr id="5" name="Slide Number Placeholder 4"/>
          <p:cNvSpPr>
            <a:spLocks noGrp="1"/>
          </p:cNvSpPr>
          <p:nvPr>
            <p:ph type="sldNum" sz="quarter" idx="12"/>
          </p:nvPr>
        </p:nvSpPr>
        <p:spPr/>
        <p:txBody>
          <a:bodyPr/>
          <a:lstStyle/>
          <a:p>
            <a:fld id="{4E9EBC09-8728-46F0-99E6-7C066CF6AFEC}" type="slidenum">
              <a:rPr lang="en-US" smtClean="0">
                <a:solidFill>
                  <a:srgbClr val="000000"/>
                </a:solidFill>
              </a:rPr>
              <a:pPr/>
              <a:t>6</a:t>
            </a:fld>
            <a:endParaRPr lang="en-US" dirty="0">
              <a:solidFill>
                <a:srgbClr val="000000"/>
              </a:solidFill>
            </a:endParaRPr>
          </a:p>
        </p:txBody>
      </p:sp>
    </p:spTree>
    <p:extLst>
      <p:ext uri="{BB962C8B-B14F-4D97-AF65-F5344CB8AC3E}">
        <p14:creationId xmlns:p14="http://schemas.microsoft.com/office/powerpoint/2010/main" val="4172951613"/>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5169"/>
            <a:ext cx="6096000" cy="846667"/>
          </a:xfrm>
        </p:spPr>
        <p:txBody>
          <a:bodyPr/>
          <a:lstStyle/>
          <a:p>
            <a:r>
              <a:rPr lang="en-US" sz="3200" dirty="0" smtClean="0"/>
              <a:t>Technology Initiatives</a:t>
            </a:r>
            <a:endParaRPr lang="en-US" sz="3200" dirty="0"/>
          </a:p>
        </p:txBody>
      </p:sp>
      <p:pic>
        <p:nvPicPr>
          <p:cNvPr id="1030" name="Picture 6"/>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11199" y="1749338"/>
            <a:ext cx="3073401" cy="2035262"/>
          </a:xfrm>
          <a:prstGeom prst="rect">
            <a:avLst/>
          </a:prstGeom>
          <a:ln w="25400">
            <a:solidFill>
              <a:schemeClr val="tx1"/>
            </a:solid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9" name="Content Placeholder 2"/>
          <p:cNvSpPr txBox="1">
            <a:spLocks/>
          </p:cNvSpPr>
          <p:nvPr/>
        </p:nvSpPr>
        <p:spPr>
          <a:xfrm>
            <a:off x="4594858" y="990600"/>
            <a:ext cx="4572000" cy="9182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prstClr val="black"/>
                </a:solidFill>
                <a:cs typeface="Arial" panose="020B0604020202020204" pitchFamily="34" charset="0"/>
              </a:rPr>
              <a:t>Condition Based Maintenance Plus (CBM+)</a:t>
            </a:r>
          </a:p>
        </p:txBody>
      </p:sp>
      <p:sp>
        <p:nvSpPr>
          <p:cNvPr id="12" name="Content Placeholder 2"/>
          <p:cNvSpPr txBox="1">
            <a:spLocks/>
          </p:cNvSpPr>
          <p:nvPr/>
        </p:nvSpPr>
        <p:spPr>
          <a:xfrm>
            <a:off x="2272431" y="3952372"/>
            <a:ext cx="4562994" cy="543428"/>
          </a:xfrm>
          <a:prstGeom prst="rect">
            <a:avLst/>
          </a:prstGeom>
          <a:effectLst>
            <a:glow rad="673100">
              <a:schemeClr val="accent1">
                <a:alpha val="74000"/>
              </a:schemeClr>
            </a:glow>
          </a:effectLst>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smtClean="0">
                <a:solidFill>
                  <a:prstClr val="black"/>
                </a:solidFill>
                <a:cs typeface="Arial" panose="020B0604020202020204" pitchFamily="34" charset="0"/>
              </a:rPr>
              <a:t>Robotics</a:t>
            </a:r>
            <a:endParaRPr lang="en-US" b="1" dirty="0" smtClean="0">
              <a:solidFill>
                <a:prstClr val="black"/>
              </a:solidFill>
              <a:cs typeface="Arial" panose="020B0604020202020204" pitchFamily="34" charset="0"/>
            </a:endParaRPr>
          </a:p>
          <a:p>
            <a:pPr marL="0" indent="0" algn="ctr">
              <a:buFont typeface="Arial" panose="020B0604020202020204" pitchFamily="34" charset="0"/>
              <a:buNone/>
            </a:pPr>
            <a:endParaRPr lang="en-US" b="1" dirty="0">
              <a:solidFill>
                <a:prstClr val="black"/>
              </a:solidFill>
              <a:cs typeface="Arial" panose="020B0604020202020204" pitchFamily="34" charset="0"/>
            </a:endParaRPr>
          </a:p>
        </p:txBody>
      </p:sp>
      <p:sp>
        <p:nvSpPr>
          <p:cNvPr id="13" name="Content Placeholder 2"/>
          <p:cNvSpPr txBox="1">
            <a:spLocks/>
          </p:cNvSpPr>
          <p:nvPr/>
        </p:nvSpPr>
        <p:spPr>
          <a:xfrm>
            <a:off x="-25400" y="1047576"/>
            <a:ext cx="4572000" cy="6096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smtClean="0">
                <a:solidFill>
                  <a:prstClr val="black"/>
                </a:solidFill>
                <a:cs typeface="Arial" panose="020B0604020202020204" pitchFamily="34" charset="0"/>
              </a:rPr>
              <a:t>Additive Manufacturing</a:t>
            </a:r>
          </a:p>
        </p:txBody>
      </p:sp>
      <p:sp>
        <p:nvSpPr>
          <p:cNvPr id="14" name="Rectangle 205"/>
          <p:cNvSpPr>
            <a:spLocks noChangeArrowheads="1"/>
          </p:cNvSpPr>
          <p:nvPr/>
        </p:nvSpPr>
        <p:spPr bwMode="auto">
          <a:xfrm flipV="1">
            <a:off x="0" y="3920490"/>
            <a:ext cx="9144000" cy="48013"/>
          </a:xfrm>
          <a:prstGeom prst="rect">
            <a:avLst/>
          </a:prstGeom>
          <a:solidFill>
            <a:srgbClr val="0033CC"/>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5" name="Rectangle 205"/>
          <p:cNvSpPr>
            <a:spLocks noChangeArrowheads="1"/>
          </p:cNvSpPr>
          <p:nvPr/>
        </p:nvSpPr>
        <p:spPr bwMode="auto">
          <a:xfrm rot="5400000" flipV="1">
            <a:off x="3052382" y="2441638"/>
            <a:ext cx="2947794" cy="45719"/>
          </a:xfrm>
          <a:prstGeom prst="rect">
            <a:avLst/>
          </a:prstGeom>
          <a:solidFill>
            <a:srgbClr val="0033CC"/>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03542" y="1870738"/>
            <a:ext cx="2802258" cy="1946831"/>
          </a:xfrm>
          <a:prstGeom prst="rect">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9600" y="4370532"/>
            <a:ext cx="7943378" cy="2411268"/>
          </a:xfrm>
          <a:prstGeom prst="rect">
            <a:avLst/>
          </a:prstGeom>
          <a:ln>
            <a:solidFill>
              <a:schemeClr val="tx1"/>
            </a:solidFill>
          </a:ln>
          <a:effectLst>
            <a:softEdge rad="112500"/>
          </a:effectLst>
        </p:spPr>
      </p:pic>
      <p:sp>
        <p:nvSpPr>
          <p:cNvPr id="4" name="Slide Number Placeholder 3"/>
          <p:cNvSpPr>
            <a:spLocks noGrp="1"/>
          </p:cNvSpPr>
          <p:nvPr>
            <p:ph type="sldNum" sz="quarter" idx="12"/>
          </p:nvPr>
        </p:nvSpPr>
        <p:spPr/>
        <p:txBody>
          <a:bodyPr/>
          <a:lstStyle/>
          <a:p>
            <a:fld id="{4E9EBC09-8728-46F0-99E6-7C066CF6AFEC}" type="slidenum">
              <a:rPr lang="en-US" smtClean="0">
                <a:solidFill>
                  <a:srgbClr val="000000"/>
                </a:solidFill>
              </a:rPr>
              <a:pPr/>
              <a:t>7</a:t>
            </a:fld>
            <a:endParaRPr lang="en-US" dirty="0">
              <a:solidFill>
                <a:srgbClr val="000000"/>
              </a:solidFill>
            </a:endParaRPr>
          </a:p>
        </p:txBody>
      </p:sp>
    </p:spTree>
    <p:extLst>
      <p:ext uri="{BB962C8B-B14F-4D97-AF65-F5344CB8AC3E}">
        <p14:creationId xmlns:p14="http://schemas.microsoft.com/office/powerpoint/2010/main" val="702370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96190" y="1147178"/>
            <a:ext cx="8492568" cy="4720222"/>
            <a:chOff x="479310" y="1054498"/>
            <a:chExt cx="8492568" cy="4720222"/>
          </a:xfrm>
        </p:grpSpPr>
        <p:pic>
          <p:nvPicPr>
            <p:cNvPr id="43"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67600" y="3429000"/>
              <a:ext cx="1428052" cy="830254"/>
            </a:xfrm>
            <a:prstGeom prst="rect">
              <a:avLst/>
            </a:prstGeom>
            <a:noFill/>
            <a:ln w="15875">
              <a:solidFill>
                <a:schemeClr val="accent5">
                  <a:lumMod val="50000"/>
                </a:schemeClr>
              </a:solidFill>
              <a:miter lim="800000"/>
              <a:headEnd/>
              <a:tailEnd/>
            </a:ln>
            <a:effectLst>
              <a:glow rad="127000">
                <a:schemeClr val="accent5"/>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44"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1524000"/>
              <a:ext cx="1061236" cy="1008017"/>
            </a:xfrm>
            <a:prstGeom prst="rect">
              <a:avLst/>
            </a:prstGeom>
            <a:noFill/>
            <a:ln w="15875">
              <a:solidFill>
                <a:schemeClr val="accent5">
                  <a:lumMod val="50000"/>
                </a:schemeClr>
              </a:solidFill>
              <a:miter lim="800000"/>
              <a:headEnd/>
              <a:tailEnd/>
            </a:ln>
            <a:effectLst>
              <a:glow rad="127000">
                <a:schemeClr val="accent5"/>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45" name="Picture 4" descr="D:\01_090918(G-6)\DCIM\100OLYMP\P723002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5155" y="3579436"/>
              <a:ext cx="1018679" cy="763964"/>
            </a:xfrm>
            <a:prstGeom prst="rect">
              <a:avLst/>
            </a:prstGeom>
            <a:noFill/>
            <a:ln w="15875">
              <a:solidFill>
                <a:schemeClr val="accent1">
                  <a:lumMod val="75000"/>
                </a:schemeClr>
              </a:solidFill>
            </a:ln>
            <a:effectLst>
              <a:glow rad="127000">
                <a:schemeClr val="accent5"/>
              </a:glow>
            </a:effectLst>
            <a:extLst>
              <a:ext uri="{909E8E84-426E-40DD-AFC4-6F175D3DCCD1}">
                <a14:hiddenFill xmlns:a14="http://schemas.microsoft.com/office/drawing/2010/main">
                  <a:solidFill>
                    <a:srgbClr val="FFFFFF"/>
                  </a:solidFill>
                </a14:hiddenFill>
              </a:ext>
            </a:extLst>
          </p:spPr>
        </p:pic>
        <p:graphicFrame>
          <p:nvGraphicFramePr>
            <p:cNvPr id="46" name="Diagram 45"/>
            <p:cNvGraphicFramePr/>
            <p:nvPr>
              <p:extLst>
                <p:ext uri="{D42A27DB-BD31-4B8C-83A1-F6EECF244321}">
                  <p14:modId xmlns:p14="http://schemas.microsoft.com/office/powerpoint/2010/main" val="949475344"/>
                </p:ext>
              </p:extLst>
            </p:nvPr>
          </p:nvGraphicFramePr>
          <p:xfrm>
            <a:off x="479310" y="1054498"/>
            <a:ext cx="4476078" cy="14604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7" name="Diagram 46"/>
            <p:cNvGraphicFramePr/>
            <p:nvPr>
              <p:extLst>
                <p:ext uri="{D42A27DB-BD31-4B8C-83A1-F6EECF244321}">
                  <p14:modId xmlns:p14="http://schemas.microsoft.com/office/powerpoint/2010/main" val="2308381164"/>
                </p:ext>
              </p:extLst>
            </p:nvPr>
          </p:nvGraphicFramePr>
          <p:xfrm>
            <a:off x="2619709" y="2590800"/>
            <a:ext cx="4572000" cy="1600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48" name="Diagram 47"/>
            <p:cNvGraphicFramePr/>
            <p:nvPr>
              <p:extLst>
                <p:ext uri="{D42A27DB-BD31-4B8C-83A1-F6EECF244321}">
                  <p14:modId xmlns:p14="http://schemas.microsoft.com/office/powerpoint/2010/main" val="542311622"/>
                </p:ext>
              </p:extLst>
            </p:nvPr>
          </p:nvGraphicFramePr>
          <p:xfrm>
            <a:off x="4419600" y="4250720"/>
            <a:ext cx="4552278" cy="152400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49" name="Picture 3" descr="D:\01_090918(G-6)\DCIM\100OLYMP\P7230003.JP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95155" y="2596545"/>
              <a:ext cx="1018679" cy="763964"/>
            </a:xfrm>
            <a:prstGeom prst="rect">
              <a:avLst/>
            </a:prstGeom>
            <a:noFill/>
            <a:ln w="15875">
              <a:solidFill>
                <a:schemeClr val="accent1">
                  <a:lumMod val="75000"/>
                </a:schemeClr>
              </a:solidFill>
            </a:ln>
            <a:effectLst>
              <a:glow rad="127000">
                <a:schemeClr val="accent5"/>
              </a:glow>
            </a:effectLst>
            <a:extLst>
              <a:ext uri="{909E8E84-426E-40DD-AFC4-6F175D3DCCD1}">
                <a14:hiddenFill xmlns:a14="http://schemas.microsoft.com/office/drawing/2010/main">
                  <a:solidFill>
                    <a:srgbClr val="FFFFFF"/>
                  </a:solidFill>
                </a14:hiddenFill>
              </a:ext>
            </a:extLst>
          </p:spPr>
        </p:pic>
        <p:pic>
          <p:nvPicPr>
            <p:cNvPr id="50" name="Picture 3"/>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472933" y="2934674"/>
              <a:ext cx="1083439" cy="1076325"/>
            </a:xfrm>
            <a:prstGeom prst="rect">
              <a:avLst/>
            </a:prstGeom>
            <a:noFill/>
            <a:ln w="15875">
              <a:solidFill>
                <a:schemeClr val="accent1">
                  <a:lumMod val="75000"/>
                </a:schemeClr>
              </a:solidFill>
              <a:miter lim="800000"/>
              <a:headEnd/>
              <a:tailEnd/>
            </a:ln>
            <a:effectLst>
              <a:glow rad="127000">
                <a:schemeClr val="accent5"/>
              </a:glow>
            </a:effectLst>
            <a:extLst>
              <a:ext uri="{909E8E84-426E-40DD-AFC4-6F175D3DCCD1}">
                <a14:hiddenFill xmlns:a14="http://schemas.microsoft.com/office/drawing/2010/main">
                  <a:solidFill>
                    <a:schemeClr val="accent1"/>
                  </a:solidFill>
                </a14:hiddenFill>
              </a:ext>
            </a:extLst>
          </p:spPr>
        </p:pic>
        <p:pic>
          <p:nvPicPr>
            <p:cNvPr id="51" name="Picture 3"/>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143000" y="4572000"/>
              <a:ext cx="1094307" cy="876911"/>
            </a:xfrm>
            <a:prstGeom prst="rect">
              <a:avLst/>
            </a:prstGeom>
            <a:noFill/>
            <a:ln w="15875">
              <a:solidFill>
                <a:schemeClr val="accent5">
                  <a:lumMod val="50000"/>
                </a:schemeClr>
              </a:solidFill>
              <a:miter lim="800000"/>
              <a:headEnd/>
              <a:tailEnd/>
            </a:ln>
            <a:effectLst>
              <a:glow rad="127000">
                <a:schemeClr val="accent5"/>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2" name="Picture 2"/>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7191708" y="1223383"/>
              <a:ext cx="1525636" cy="1174362"/>
            </a:xfrm>
            <a:prstGeom prst="rect">
              <a:avLst/>
            </a:prstGeom>
            <a:noFill/>
            <a:ln w="15875">
              <a:solidFill>
                <a:schemeClr val="accent5">
                  <a:lumMod val="50000"/>
                </a:schemeClr>
              </a:solidFill>
              <a:miter lim="800000"/>
              <a:headEnd/>
              <a:tailEnd/>
            </a:ln>
            <a:effectLst>
              <a:glow rad="127000">
                <a:schemeClr val="accent5"/>
              </a:glow>
            </a:effectLst>
            <a:extLst>
              <a:ext uri="{909E8E84-426E-40DD-AFC4-6F175D3DCCD1}">
                <a14:hiddenFill xmlns:a14="http://schemas.microsoft.com/office/drawing/2010/main">
                  <a:solidFill>
                    <a:schemeClr val="accent1"/>
                  </a:solidFill>
                </a14:hiddenFill>
              </a:ext>
            </a:extLst>
          </p:spPr>
        </p:pic>
        <p:pic>
          <p:nvPicPr>
            <p:cNvPr id="53" name="Picture 29" descr="https://www.hofmann-innovation.com/typo3temp/pics/bfe88e719f.jpg"/>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a:stretch/>
          </p:blipFill>
          <p:spPr bwMode="auto">
            <a:xfrm>
              <a:off x="2590800" y="4419600"/>
              <a:ext cx="1306449" cy="1062990"/>
            </a:xfrm>
            <a:prstGeom prst="rect">
              <a:avLst/>
            </a:prstGeom>
            <a:noFill/>
            <a:ln w="12700">
              <a:solidFill>
                <a:schemeClr val="accent5">
                  <a:lumMod val="50000"/>
                </a:schemeClr>
              </a:solidFill>
            </a:ln>
            <a:effectLst>
              <a:glow rad="127000">
                <a:schemeClr val="accent5"/>
              </a:glow>
            </a:effectLst>
            <a:extLst>
              <a:ext uri="{909E8E84-426E-40DD-AFC4-6F175D3DCCD1}">
                <a14:hiddenFill xmlns:a14="http://schemas.microsoft.com/office/drawing/2010/main">
                  <a:solidFill>
                    <a:srgbClr val="FFFFFF"/>
                  </a:solidFill>
                </a14:hiddenFill>
              </a:ext>
            </a:extLst>
          </p:spPr>
        </p:pic>
        <p:pic>
          <p:nvPicPr>
            <p:cNvPr id="54" name="Picture 6"/>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7315200" y="2209800"/>
              <a:ext cx="990238" cy="1029586"/>
            </a:xfrm>
            <a:prstGeom prst="rect">
              <a:avLst/>
            </a:prstGeom>
            <a:noFill/>
            <a:ln w="15875">
              <a:solidFill>
                <a:schemeClr val="accent5">
                  <a:lumMod val="50000"/>
                </a:schemeClr>
              </a:solidFill>
              <a:miter lim="800000"/>
              <a:headEnd/>
              <a:tailEnd/>
            </a:ln>
            <a:effectLst>
              <a:glow rad="127000">
                <a:schemeClr val="accent5"/>
              </a:glow>
            </a:effectLst>
            <a:extLst>
              <a:ext uri="{909E8E84-426E-40DD-AFC4-6F175D3DCCD1}">
                <a14:hiddenFill xmlns:a14="http://schemas.microsoft.com/office/drawing/2010/main">
                  <a:solidFill>
                    <a:schemeClr val="accent1"/>
                  </a:solidFill>
                </a14:hiddenFill>
              </a:ext>
            </a:extLst>
          </p:spPr>
        </p:pic>
      </p:grpSp>
      <p:sp>
        <p:nvSpPr>
          <p:cNvPr id="2" name="Title 1"/>
          <p:cNvSpPr>
            <a:spLocks noGrp="1"/>
          </p:cNvSpPr>
          <p:nvPr>
            <p:ph type="title"/>
          </p:nvPr>
        </p:nvSpPr>
        <p:spPr>
          <a:xfrm>
            <a:off x="1289813" y="6192"/>
            <a:ext cx="6708693" cy="846667"/>
          </a:xfrm>
        </p:spPr>
        <p:txBody>
          <a:bodyPr/>
          <a:lstStyle/>
          <a:p>
            <a:r>
              <a:rPr lang="en-US" sz="3200" dirty="0" smtClean="0">
                <a:latin typeface="Arial" panose="020B0604020202020204" pitchFamily="34" charset="0"/>
                <a:cs typeface="Arial" panose="020B0604020202020204" pitchFamily="34" charset="0"/>
              </a:rPr>
              <a:t>Additive Manufacturing (AM)</a:t>
            </a:r>
            <a:endParaRPr lang="en-US" sz="3200" dirty="0">
              <a:latin typeface="Arial" panose="020B0604020202020204" pitchFamily="34" charset="0"/>
              <a:cs typeface="Arial" panose="020B0604020202020204" pitchFamily="34" charset="0"/>
            </a:endParaRPr>
          </a:p>
        </p:txBody>
      </p:sp>
      <p:sp>
        <p:nvSpPr>
          <p:cNvPr id="18" name="Rectangle 17"/>
          <p:cNvSpPr/>
          <p:nvPr/>
        </p:nvSpPr>
        <p:spPr>
          <a:xfrm>
            <a:off x="-9014" y="6401944"/>
            <a:ext cx="9153014" cy="461665"/>
          </a:xfrm>
          <a:prstGeom prst="rect">
            <a:avLst/>
          </a:prstGeom>
          <a:solidFill>
            <a:srgbClr val="22228B"/>
          </a:solidFill>
        </p:spPr>
        <p:txBody>
          <a:bodyPr wrap="square">
            <a:spAutoFit/>
          </a:bodyPr>
          <a:lstStyle/>
          <a:p>
            <a:pPr algn="ctr"/>
            <a:r>
              <a:rPr lang="en-US" sz="2400" b="1" dirty="0">
                <a:solidFill>
                  <a:srgbClr val="F7D413"/>
                </a:solidFill>
              </a:rPr>
              <a:t>Ensuring the new frontier for the warfighter of the future</a:t>
            </a:r>
          </a:p>
        </p:txBody>
      </p:sp>
      <p:sp>
        <p:nvSpPr>
          <p:cNvPr id="4" name="Slide Number Placeholder 3"/>
          <p:cNvSpPr>
            <a:spLocks noGrp="1"/>
          </p:cNvSpPr>
          <p:nvPr>
            <p:ph type="sldNum" sz="quarter" idx="12"/>
          </p:nvPr>
        </p:nvSpPr>
        <p:spPr/>
        <p:txBody>
          <a:bodyPr/>
          <a:lstStyle/>
          <a:p>
            <a:fld id="{4E9EBC09-8728-46F0-99E6-7C066CF6AFEC}" type="slidenum">
              <a:rPr lang="en-US" smtClean="0">
                <a:solidFill>
                  <a:schemeClr val="bg1"/>
                </a:solidFill>
              </a:rPr>
              <a:pPr/>
              <a:t>8</a:t>
            </a:fld>
            <a:endParaRPr lang="en-US" dirty="0">
              <a:solidFill>
                <a:schemeClr val="bg1"/>
              </a:solidFill>
            </a:endParaRPr>
          </a:p>
        </p:txBody>
      </p:sp>
    </p:spTree>
    <p:extLst>
      <p:ext uri="{BB962C8B-B14F-4D97-AF65-F5344CB8AC3E}">
        <p14:creationId xmlns:p14="http://schemas.microsoft.com/office/powerpoint/2010/main" val="3359193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660" y="67142"/>
            <a:ext cx="7207917" cy="846667"/>
          </a:xfrm>
        </p:spPr>
        <p:txBody>
          <a:bodyPr/>
          <a:lstStyle/>
          <a:p>
            <a:r>
              <a:rPr lang="en-US" sz="3200" dirty="0" smtClean="0">
                <a:latin typeface="Arial" panose="020B0604020202020204" pitchFamily="34" charset="0"/>
                <a:cs typeface="Arial" panose="020B0604020202020204" pitchFamily="34" charset="0"/>
              </a:rPr>
              <a:t>Condition Based Maintenance Plus (CBM+)</a:t>
            </a:r>
            <a:endParaRPr lang="en-US" sz="3200" dirty="0">
              <a:latin typeface="Arial" panose="020B0604020202020204" pitchFamily="34" charset="0"/>
              <a:cs typeface="Arial" panose="020B0604020202020204" pitchFamily="34" charset="0"/>
            </a:endParaRPr>
          </a:p>
        </p:txBody>
      </p:sp>
      <p:sp>
        <p:nvSpPr>
          <p:cNvPr id="4" name="Rounded Rectangle 3"/>
          <p:cNvSpPr/>
          <p:nvPr/>
        </p:nvSpPr>
        <p:spPr>
          <a:xfrm>
            <a:off x="152400" y="1143000"/>
            <a:ext cx="4236117" cy="1676400"/>
          </a:xfrm>
          <a:prstGeom prst="roundRect">
            <a:avLst/>
          </a:prstGeom>
          <a:solidFill>
            <a:srgbClr val="1A1D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 name="Rounded Rectangle 4"/>
          <p:cNvSpPr/>
          <p:nvPr/>
        </p:nvSpPr>
        <p:spPr>
          <a:xfrm>
            <a:off x="2342249" y="2882900"/>
            <a:ext cx="4236117" cy="1676400"/>
          </a:xfrm>
          <a:prstGeom prst="roundRect">
            <a:avLst/>
          </a:prstGeom>
          <a:solidFill>
            <a:srgbClr val="1A1D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Rounded Rectangle 5"/>
          <p:cNvSpPr/>
          <p:nvPr/>
        </p:nvSpPr>
        <p:spPr>
          <a:xfrm>
            <a:off x="4648200" y="4635500"/>
            <a:ext cx="4236117" cy="1676400"/>
          </a:xfrm>
          <a:prstGeom prst="roundRect">
            <a:avLst/>
          </a:prstGeom>
          <a:solidFill>
            <a:srgbClr val="1A1D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205591" y="1143000"/>
            <a:ext cx="4061609" cy="400110"/>
          </a:xfrm>
          <a:prstGeom prst="rect">
            <a:avLst/>
          </a:prstGeom>
          <a:noFill/>
        </p:spPr>
        <p:txBody>
          <a:bodyPr wrap="square" rtlCol="0">
            <a:spAutoFit/>
          </a:bodyPr>
          <a:lstStyle/>
          <a:p>
            <a:r>
              <a:rPr lang="en-US" sz="2000" b="1" dirty="0" smtClean="0">
                <a:solidFill>
                  <a:srgbClr val="FFDB43"/>
                </a:solidFill>
                <a:latin typeface="Arial Black"/>
                <a:cs typeface="Arial Black"/>
              </a:rPr>
              <a:t>CRAWL – </a:t>
            </a:r>
            <a:r>
              <a:rPr lang="en-US" sz="2000" b="1" i="1" dirty="0" smtClean="0">
                <a:solidFill>
                  <a:srgbClr val="FFDB43"/>
                </a:solidFill>
                <a:latin typeface="Arial Black"/>
                <a:cs typeface="Arial Black"/>
              </a:rPr>
              <a:t>Immediate Value </a:t>
            </a:r>
            <a:endParaRPr lang="en-US" sz="2000" b="1" i="1" dirty="0">
              <a:solidFill>
                <a:srgbClr val="FFDB43"/>
              </a:solidFill>
              <a:latin typeface="Arial Black"/>
              <a:cs typeface="Arial Black"/>
            </a:endParaRPr>
          </a:p>
        </p:txBody>
      </p:sp>
      <p:sp>
        <p:nvSpPr>
          <p:cNvPr id="8" name="TextBox 7"/>
          <p:cNvSpPr txBox="1"/>
          <p:nvPr/>
        </p:nvSpPr>
        <p:spPr>
          <a:xfrm>
            <a:off x="2388795" y="2916922"/>
            <a:ext cx="4061609" cy="400110"/>
          </a:xfrm>
          <a:prstGeom prst="rect">
            <a:avLst/>
          </a:prstGeom>
          <a:noFill/>
        </p:spPr>
        <p:txBody>
          <a:bodyPr wrap="square" rtlCol="0">
            <a:spAutoFit/>
          </a:bodyPr>
          <a:lstStyle/>
          <a:p>
            <a:r>
              <a:rPr lang="en-US" sz="2000" b="1" dirty="0" smtClean="0">
                <a:solidFill>
                  <a:srgbClr val="FFDB43"/>
                </a:solidFill>
                <a:latin typeface="Arial Black"/>
                <a:cs typeface="Arial Black"/>
              </a:rPr>
              <a:t>WALK – </a:t>
            </a:r>
            <a:r>
              <a:rPr lang="en-US" sz="2000" b="1" i="1" dirty="0" smtClean="0">
                <a:solidFill>
                  <a:srgbClr val="FFDB43"/>
                </a:solidFill>
                <a:latin typeface="Arial Black"/>
                <a:cs typeface="Arial Black"/>
              </a:rPr>
              <a:t>Mid-Term Outlook </a:t>
            </a:r>
            <a:endParaRPr lang="en-US" sz="2000" b="1" i="1" dirty="0">
              <a:solidFill>
                <a:srgbClr val="FFDB43"/>
              </a:solidFill>
              <a:latin typeface="Arial Black"/>
              <a:cs typeface="Arial Black"/>
            </a:endParaRPr>
          </a:p>
        </p:txBody>
      </p:sp>
      <p:sp>
        <p:nvSpPr>
          <p:cNvPr id="9" name="TextBox 8"/>
          <p:cNvSpPr txBox="1"/>
          <p:nvPr/>
        </p:nvSpPr>
        <p:spPr>
          <a:xfrm>
            <a:off x="4701391" y="4635500"/>
            <a:ext cx="4061609" cy="400110"/>
          </a:xfrm>
          <a:prstGeom prst="rect">
            <a:avLst/>
          </a:prstGeom>
          <a:noFill/>
        </p:spPr>
        <p:txBody>
          <a:bodyPr wrap="square" rtlCol="0">
            <a:spAutoFit/>
          </a:bodyPr>
          <a:lstStyle/>
          <a:p>
            <a:r>
              <a:rPr lang="en-US" sz="2000" b="1" dirty="0" smtClean="0">
                <a:solidFill>
                  <a:srgbClr val="FFDB43"/>
                </a:solidFill>
                <a:latin typeface="Arial Black"/>
                <a:cs typeface="Arial Black"/>
              </a:rPr>
              <a:t>RUN – </a:t>
            </a:r>
            <a:r>
              <a:rPr lang="en-US" sz="2000" b="1" i="1" dirty="0" smtClean="0">
                <a:solidFill>
                  <a:srgbClr val="FFDB43"/>
                </a:solidFill>
                <a:latin typeface="Arial Black"/>
                <a:cs typeface="Arial Black"/>
              </a:rPr>
              <a:t>Game-Changers</a:t>
            </a:r>
            <a:endParaRPr lang="en-US" sz="2000" b="1" i="1" dirty="0">
              <a:solidFill>
                <a:srgbClr val="FFDB43"/>
              </a:solidFill>
              <a:latin typeface="Arial Black"/>
              <a:cs typeface="Arial Black"/>
            </a:endParaRPr>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9526" y="2870200"/>
            <a:ext cx="2090274" cy="2567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152399" y="1447800"/>
            <a:ext cx="4236117" cy="1384995"/>
          </a:xfrm>
          <a:prstGeom prst="rect">
            <a:avLst/>
          </a:prstGeom>
          <a:noFill/>
        </p:spPr>
        <p:txBody>
          <a:bodyPr wrap="square" rtlCol="0">
            <a:spAutoFit/>
          </a:bodyPr>
          <a:lstStyle/>
          <a:p>
            <a:pPr marL="173038" indent="-173038">
              <a:buFont typeface="Arial"/>
              <a:buChar char="•"/>
            </a:pPr>
            <a:r>
              <a:rPr lang="en-US" sz="1200" b="1" dirty="0" smtClean="0">
                <a:solidFill>
                  <a:srgbClr val="FFFFFF"/>
                </a:solidFill>
                <a:cs typeface="Arial"/>
              </a:rPr>
              <a:t>Capitalize on existing pockets of excellence</a:t>
            </a:r>
          </a:p>
          <a:p>
            <a:pPr marL="173038" indent="-173038">
              <a:buFont typeface="Arial"/>
              <a:buChar char="•"/>
            </a:pPr>
            <a:r>
              <a:rPr lang="en-US" sz="1200" b="1" dirty="0" smtClean="0">
                <a:solidFill>
                  <a:srgbClr val="FFFFFF"/>
                </a:solidFill>
                <a:cs typeface="Arial"/>
              </a:rPr>
              <a:t>New perspective utilization of existing data and domain expertise</a:t>
            </a:r>
          </a:p>
          <a:p>
            <a:pPr marL="173038" indent="-173038">
              <a:buFont typeface="Arial"/>
              <a:buChar char="•"/>
            </a:pPr>
            <a:r>
              <a:rPr lang="en-US" sz="1200" b="1" dirty="0" smtClean="0">
                <a:solidFill>
                  <a:srgbClr val="FFFFFF"/>
                </a:solidFill>
                <a:cs typeface="Arial"/>
              </a:rPr>
              <a:t>Enhanced field Mx operations (MOB/AOR)</a:t>
            </a:r>
          </a:p>
          <a:p>
            <a:pPr marL="173038" indent="-173038">
              <a:buFont typeface="Arial"/>
              <a:buChar char="•"/>
            </a:pPr>
            <a:r>
              <a:rPr lang="en-US" sz="1200" b="1" dirty="0" smtClean="0">
                <a:solidFill>
                  <a:srgbClr val="FFFFFF"/>
                </a:solidFill>
                <a:cs typeface="Arial"/>
              </a:rPr>
              <a:t>Standardized processes to adopt predictive prognostics and monitoring</a:t>
            </a:r>
          </a:p>
          <a:p>
            <a:pPr marL="173038" indent="-173038">
              <a:buFont typeface="Arial"/>
              <a:buChar char="•"/>
            </a:pPr>
            <a:r>
              <a:rPr lang="en-US" sz="1200" b="1" dirty="0" smtClean="0">
                <a:solidFill>
                  <a:srgbClr val="FFFFFF"/>
                </a:solidFill>
                <a:cs typeface="Arial"/>
              </a:rPr>
              <a:t>Enhanced data integrity tools/suites &amp; training </a:t>
            </a:r>
            <a:endParaRPr lang="en-US" sz="1200" b="1" dirty="0">
              <a:solidFill>
                <a:srgbClr val="FFFFFF"/>
              </a:solidFill>
              <a:cs typeface="Arial"/>
            </a:endParaRPr>
          </a:p>
        </p:txBody>
      </p:sp>
      <p:sp>
        <p:nvSpPr>
          <p:cNvPr id="13" name="TextBox 12"/>
          <p:cNvSpPr txBox="1"/>
          <p:nvPr/>
        </p:nvSpPr>
        <p:spPr>
          <a:xfrm>
            <a:off x="4685732" y="5035610"/>
            <a:ext cx="4198585" cy="1200329"/>
          </a:xfrm>
          <a:prstGeom prst="rect">
            <a:avLst/>
          </a:prstGeom>
          <a:noFill/>
        </p:spPr>
        <p:txBody>
          <a:bodyPr wrap="square" rtlCol="0">
            <a:spAutoFit/>
          </a:bodyPr>
          <a:lstStyle/>
          <a:p>
            <a:pPr marL="173038" indent="-173038">
              <a:buFont typeface="Arial"/>
              <a:buChar char="•"/>
            </a:pPr>
            <a:r>
              <a:rPr lang="en-US" sz="1200" b="1" dirty="0" smtClean="0">
                <a:solidFill>
                  <a:srgbClr val="FFFFFF"/>
                </a:solidFill>
                <a:cs typeface="Arial"/>
              </a:rPr>
              <a:t>Active CBM+ monitoring across USAF enterprise (organic + CLS)</a:t>
            </a:r>
          </a:p>
          <a:p>
            <a:pPr marL="173038" indent="-173038">
              <a:buFont typeface="Arial"/>
              <a:buChar char="•"/>
            </a:pPr>
            <a:r>
              <a:rPr lang="en-US" sz="1200" b="1" dirty="0" smtClean="0">
                <a:solidFill>
                  <a:srgbClr val="FFFFFF"/>
                </a:solidFill>
                <a:cs typeface="Arial"/>
              </a:rPr>
              <a:t>Real-time, state of the art data integrity systems </a:t>
            </a:r>
          </a:p>
          <a:p>
            <a:pPr marL="173038" indent="-173038">
              <a:buFont typeface="Arial"/>
              <a:buChar char="•"/>
            </a:pPr>
            <a:r>
              <a:rPr lang="en-US" sz="1200" b="1" dirty="0" smtClean="0">
                <a:solidFill>
                  <a:srgbClr val="FFFFFF"/>
                </a:solidFill>
                <a:cs typeface="Arial"/>
              </a:rPr>
              <a:t>Full-scale use of AIT and point of Mx tools</a:t>
            </a:r>
          </a:p>
          <a:p>
            <a:pPr marL="173038" indent="-173038">
              <a:buFont typeface="Arial"/>
              <a:buChar char="•"/>
            </a:pPr>
            <a:r>
              <a:rPr lang="en-US" sz="1200" b="1" dirty="0" smtClean="0">
                <a:solidFill>
                  <a:srgbClr val="FFFFFF"/>
                </a:solidFill>
                <a:cs typeface="Arial"/>
              </a:rPr>
              <a:t>Fully integrated engineering, supply  &amp; logistics operations = no unplanned Mx</a:t>
            </a:r>
          </a:p>
        </p:txBody>
      </p:sp>
      <p:sp>
        <p:nvSpPr>
          <p:cNvPr id="14" name="TextBox 13"/>
          <p:cNvSpPr txBox="1"/>
          <p:nvPr/>
        </p:nvSpPr>
        <p:spPr>
          <a:xfrm>
            <a:off x="2388795" y="3317032"/>
            <a:ext cx="4198585" cy="1200329"/>
          </a:xfrm>
          <a:prstGeom prst="rect">
            <a:avLst/>
          </a:prstGeom>
          <a:noFill/>
        </p:spPr>
        <p:txBody>
          <a:bodyPr wrap="square" rtlCol="0">
            <a:spAutoFit/>
          </a:bodyPr>
          <a:lstStyle/>
          <a:p>
            <a:pPr marL="173038" indent="-173038">
              <a:buFont typeface="Arial"/>
              <a:buChar char="•"/>
            </a:pPr>
            <a:r>
              <a:rPr lang="en-US" sz="1200" b="1" dirty="0" smtClean="0">
                <a:solidFill>
                  <a:srgbClr val="FFFFFF"/>
                </a:solidFill>
                <a:cs typeface="Arial"/>
              </a:rPr>
              <a:t>Field + Depot Mx data set mash-ups and indicators</a:t>
            </a:r>
          </a:p>
          <a:p>
            <a:pPr marL="173038" indent="-173038">
              <a:buFont typeface="Arial"/>
              <a:buChar char="•"/>
            </a:pPr>
            <a:r>
              <a:rPr lang="en-US" sz="1200" b="1" dirty="0" smtClean="0">
                <a:solidFill>
                  <a:srgbClr val="FFFFFF"/>
                </a:solidFill>
                <a:cs typeface="Arial"/>
              </a:rPr>
              <a:t>Integration of corrosion, NDI, and other key conditional information sets (sensor feeds) </a:t>
            </a:r>
          </a:p>
          <a:p>
            <a:pPr marL="173038" indent="-173038">
              <a:buFont typeface="Arial"/>
              <a:buChar char="•"/>
            </a:pPr>
            <a:r>
              <a:rPr lang="en-US" sz="1200" b="1" dirty="0" smtClean="0">
                <a:solidFill>
                  <a:srgbClr val="FFFFFF"/>
                </a:solidFill>
                <a:cs typeface="Arial"/>
              </a:rPr>
              <a:t>Enhanced data integrity tools qualified for enterprise</a:t>
            </a:r>
          </a:p>
          <a:p>
            <a:pPr marL="173038" indent="-173038">
              <a:buFont typeface="Arial"/>
              <a:buChar char="•"/>
            </a:pPr>
            <a:r>
              <a:rPr lang="en-US" sz="1200" b="1" dirty="0">
                <a:solidFill>
                  <a:srgbClr val="FFFFFF"/>
                </a:solidFill>
                <a:cs typeface="Arial"/>
              </a:rPr>
              <a:t>Cyber secure, collaborative and full-scale accessible environment </a:t>
            </a:r>
            <a:r>
              <a:rPr lang="en-US" sz="1200" b="1" dirty="0" smtClean="0">
                <a:solidFill>
                  <a:srgbClr val="FFFFFF"/>
                </a:solidFill>
                <a:cs typeface="Arial"/>
              </a:rPr>
              <a:t> </a:t>
            </a: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28006" y="4800367"/>
            <a:ext cx="2139194" cy="1377892"/>
          </a:xfrm>
          <a:prstGeom prst="rect">
            <a:avLst/>
          </a:prstGeom>
          <a:ln>
            <a:noFill/>
          </a:ln>
          <a:effectLst>
            <a:softEdge rad="112500"/>
          </a:effectLst>
        </p:spPr>
      </p:pic>
      <p:grpSp>
        <p:nvGrpSpPr>
          <p:cNvPr id="15" name="Group 14"/>
          <p:cNvGrpSpPr/>
          <p:nvPr/>
        </p:nvGrpSpPr>
        <p:grpSpPr>
          <a:xfrm>
            <a:off x="6872522" y="1285739"/>
            <a:ext cx="2043201" cy="3067322"/>
            <a:chOff x="5562600" y="1295400"/>
            <a:chExt cx="3276600" cy="5356071"/>
          </a:xfrm>
        </p:grpSpPr>
        <p:pic>
          <p:nvPicPr>
            <p:cNvPr id="16" name="Picture 15" descr="Screen Shot 2015-08-15 at 8.37.52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62600" y="4648200"/>
              <a:ext cx="3276600" cy="1960963"/>
            </a:xfrm>
            <a:prstGeom prst="rect">
              <a:avLst/>
            </a:prstGeom>
            <a:ln>
              <a:noFill/>
            </a:ln>
            <a:effectLst>
              <a:outerShdw blurRad="190500" algn="tl" rotWithShape="0">
                <a:srgbClr val="000000">
                  <a:alpha val="70000"/>
                </a:srgbClr>
              </a:outerShdw>
            </a:effectLst>
          </p:spPr>
        </p:pic>
        <p:grpSp>
          <p:nvGrpSpPr>
            <p:cNvPr id="17" name="Group 16"/>
            <p:cNvGrpSpPr/>
            <p:nvPr/>
          </p:nvGrpSpPr>
          <p:grpSpPr>
            <a:xfrm>
              <a:off x="5562600" y="1295400"/>
              <a:ext cx="3276600" cy="5356071"/>
              <a:chOff x="5562600" y="1295400"/>
              <a:chExt cx="3276600" cy="5356071"/>
            </a:xfrm>
          </p:grpSpPr>
          <p:grpSp>
            <p:nvGrpSpPr>
              <p:cNvPr id="18" name="Group 17"/>
              <p:cNvGrpSpPr/>
              <p:nvPr/>
            </p:nvGrpSpPr>
            <p:grpSpPr>
              <a:xfrm>
                <a:off x="5562600" y="1295400"/>
                <a:ext cx="3276600" cy="3429323"/>
                <a:chOff x="5562600" y="1524000"/>
                <a:chExt cx="3276600" cy="3429323"/>
              </a:xfrm>
            </p:grpSpPr>
            <p:pic>
              <p:nvPicPr>
                <p:cNvPr id="20" name="Picture 19" descr="Screen Shot 2015-08-15 at 7.32.18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62600" y="3200400"/>
                  <a:ext cx="3276600" cy="1752923"/>
                </a:xfrm>
                <a:prstGeom prst="rect">
                  <a:avLst/>
                </a:prstGeom>
                <a:ln>
                  <a:noFill/>
                </a:ln>
                <a:effectLst>
                  <a:outerShdw blurRad="190500" algn="tl" rotWithShape="0">
                    <a:srgbClr val="000000">
                      <a:alpha val="70000"/>
                    </a:srgbClr>
                  </a:outerShdw>
                </a:effectLst>
              </p:spPr>
            </p:pic>
            <p:pic>
              <p:nvPicPr>
                <p:cNvPr id="21" name="Picture 20" descr="Screen Shot 2015-08-15 at 7.32.07 P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62600" y="1524000"/>
                  <a:ext cx="3276600" cy="1752600"/>
                </a:xfrm>
                <a:prstGeom prst="rect">
                  <a:avLst/>
                </a:prstGeom>
                <a:ln>
                  <a:noFill/>
                </a:ln>
                <a:effectLst>
                  <a:outerShdw blurRad="190500" algn="tl" rotWithShape="0">
                    <a:srgbClr val="000000">
                      <a:alpha val="70000"/>
                    </a:srgbClr>
                  </a:outerShdw>
                </a:effectLst>
              </p:spPr>
            </p:pic>
          </p:grpSp>
          <p:sp>
            <p:nvSpPr>
              <p:cNvPr id="19" name="TextBox 18"/>
              <p:cNvSpPr txBox="1"/>
              <p:nvPr/>
            </p:nvSpPr>
            <p:spPr>
              <a:xfrm>
                <a:off x="6400799" y="6248399"/>
                <a:ext cx="2438401" cy="403072"/>
              </a:xfrm>
              <a:prstGeom prst="rect">
                <a:avLst/>
              </a:prstGeom>
              <a:noFill/>
            </p:spPr>
            <p:txBody>
              <a:bodyPr wrap="square" rtlCol="0">
                <a:spAutoFit/>
              </a:bodyPr>
              <a:lstStyle/>
              <a:p>
                <a:pPr algn="r"/>
                <a:r>
                  <a:rPr lang="en-US" sz="900" dirty="0" smtClean="0">
                    <a:solidFill>
                      <a:srgbClr val="FFFFFF"/>
                    </a:solidFill>
                    <a:latin typeface="Avenir Heavy"/>
                    <a:cs typeface="Avenir Heavy"/>
                  </a:rPr>
                  <a:t>Sustain</a:t>
                </a:r>
                <a:r>
                  <a:rPr lang="en-US" sz="900" b="1" dirty="0" smtClean="0">
                    <a:solidFill>
                      <a:srgbClr val="FFFFFF"/>
                    </a:solidFill>
                    <a:latin typeface="Avenir Book"/>
                    <a:cs typeface="Avenir Book"/>
                  </a:rPr>
                  <a:t> </a:t>
                </a:r>
                <a:r>
                  <a:rPr lang="en-US" sz="900" dirty="0" smtClean="0">
                    <a:solidFill>
                      <a:srgbClr val="FFFFFF"/>
                    </a:solidFill>
                    <a:latin typeface="Avenir Book"/>
                    <a:cs typeface="Avenir Book"/>
                  </a:rPr>
                  <a:t>over time.</a:t>
                </a:r>
                <a:endParaRPr lang="en-US" sz="900" dirty="0">
                  <a:solidFill>
                    <a:srgbClr val="FFFFFF"/>
                  </a:solidFill>
                  <a:latin typeface="Avenir Book"/>
                  <a:cs typeface="Avenir Book"/>
                </a:endParaRPr>
              </a:p>
            </p:txBody>
          </p:sp>
        </p:grpSp>
      </p:grpSp>
      <p:sp>
        <p:nvSpPr>
          <p:cNvPr id="23" name="Rectangle 22"/>
          <p:cNvSpPr/>
          <p:nvPr/>
        </p:nvSpPr>
        <p:spPr>
          <a:xfrm>
            <a:off x="-9014" y="6401944"/>
            <a:ext cx="9153014" cy="461665"/>
          </a:xfrm>
          <a:prstGeom prst="rect">
            <a:avLst/>
          </a:prstGeom>
          <a:solidFill>
            <a:srgbClr val="22228B"/>
          </a:solidFill>
        </p:spPr>
        <p:txBody>
          <a:bodyPr wrap="square">
            <a:spAutoFit/>
          </a:bodyPr>
          <a:lstStyle/>
          <a:p>
            <a:pPr algn="ctr"/>
            <a:r>
              <a:rPr lang="en-US" sz="2400" b="1" dirty="0">
                <a:solidFill>
                  <a:srgbClr val="F7D413"/>
                </a:solidFill>
              </a:rPr>
              <a:t>Ultimate Goal: Reduce…to Eventually No Unplanned </a:t>
            </a:r>
            <a:r>
              <a:rPr lang="en-US" sz="2400" b="1" dirty="0" err="1">
                <a:solidFill>
                  <a:srgbClr val="F7D413"/>
                </a:solidFill>
              </a:rPr>
              <a:t>Mx</a:t>
            </a:r>
            <a:r>
              <a:rPr lang="en-US" sz="2400" b="1" dirty="0">
                <a:solidFill>
                  <a:srgbClr val="F7D413"/>
                </a:solidFill>
              </a:rPr>
              <a:t>!</a:t>
            </a:r>
          </a:p>
        </p:txBody>
      </p:sp>
      <p:sp>
        <p:nvSpPr>
          <p:cNvPr id="22" name="Slide Number Placeholder 21"/>
          <p:cNvSpPr>
            <a:spLocks noGrp="1"/>
          </p:cNvSpPr>
          <p:nvPr>
            <p:ph type="sldNum" sz="quarter" idx="12"/>
          </p:nvPr>
        </p:nvSpPr>
        <p:spPr/>
        <p:txBody>
          <a:bodyPr/>
          <a:lstStyle/>
          <a:p>
            <a:fld id="{4E9EBC09-8728-46F0-99E6-7C066CF6AFEC}" type="slidenum">
              <a:rPr lang="en-US" smtClean="0">
                <a:solidFill>
                  <a:schemeClr val="bg1"/>
                </a:solidFill>
              </a:rPr>
              <a:pPr/>
              <a:t>9</a:t>
            </a:fld>
            <a:endParaRPr lang="en-US" dirty="0">
              <a:solidFill>
                <a:schemeClr val="bg1"/>
              </a:solidFill>
            </a:endParaRPr>
          </a:p>
        </p:txBody>
      </p:sp>
    </p:spTree>
    <p:extLst>
      <p:ext uri="{BB962C8B-B14F-4D97-AF65-F5344CB8AC3E}">
        <p14:creationId xmlns:p14="http://schemas.microsoft.com/office/powerpoint/2010/main" val="3029122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_rels/theme339.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2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9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9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9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9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10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10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10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10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10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10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10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10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10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10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11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11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11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11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11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9.xml><?xml version="1.0" encoding="utf-8"?>
<a:theme xmlns:a="http://schemas.openxmlformats.org/drawingml/2006/main" name="11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11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1.xml><?xml version="1.0" encoding="utf-8"?>
<a:theme xmlns:a="http://schemas.openxmlformats.org/drawingml/2006/main" name="11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2.xml><?xml version="1.0" encoding="utf-8"?>
<a:theme xmlns:a="http://schemas.openxmlformats.org/drawingml/2006/main" name="11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3.xml><?xml version="1.0" encoding="utf-8"?>
<a:theme xmlns:a="http://schemas.openxmlformats.org/drawingml/2006/main" name="11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4.xml><?xml version="1.0" encoding="utf-8"?>
<a:theme xmlns:a="http://schemas.openxmlformats.org/drawingml/2006/main" name="12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5.xml><?xml version="1.0" encoding="utf-8"?>
<a:theme xmlns:a="http://schemas.openxmlformats.org/drawingml/2006/main" name="12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6.xml><?xml version="1.0" encoding="utf-8"?>
<a:theme xmlns:a="http://schemas.openxmlformats.org/drawingml/2006/main" name="12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7.xml><?xml version="1.0" encoding="utf-8"?>
<a:theme xmlns:a="http://schemas.openxmlformats.org/drawingml/2006/main" name="12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8.xml><?xml version="1.0" encoding="utf-8"?>
<a:theme xmlns:a="http://schemas.openxmlformats.org/drawingml/2006/main" name="12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9.xml><?xml version="1.0" encoding="utf-8"?>
<a:theme xmlns:a="http://schemas.openxmlformats.org/drawingml/2006/main" name="12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0.xml><?xml version="1.0" encoding="utf-8"?>
<a:theme xmlns:a="http://schemas.openxmlformats.org/drawingml/2006/main" name="12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1.xml><?xml version="1.0" encoding="utf-8"?>
<a:theme xmlns:a="http://schemas.openxmlformats.org/drawingml/2006/main" name="12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2.xml><?xml version="1.0" encoding="utf-8"?>
<a:theme xmlns:a="http://schemas.openxmlformats.org/drawingml/2006/main" name="12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3.xml><?xml version="1.0" encoding="utf-8"?>
<a:theme xmlns:a="http://schemas.openxmlformats.org/drawingml/2006/main" name="12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4.xml><?xml version="1.0" encoding="utf-8"?>
<a:theme xmlns:a="http://schemas.openxmlformats.org/drawingml/2006/main" name="13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5.xml><?xml version="1.0" encoding="utf-8"?>
<a:theme xmlns:a="http://schemas.openxmlformats.org/drawingml/2006/main" name="13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6.xml><?xml version="1.0" encoding="utf-8"?>
<a:theme xmlns:a="http://schemas.openxmlformats.org/drawingml/2006/main" name="13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7.xml><?xml version="1.0" encoding="utf-8"?>
<a:theme xmlns:a="http://schemas.openxmlformats.org/drawingml/2006/main" name="13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8.xml><?xml version="1.0" encoding="utf-8"?>
<a:theme xmlns:a="http://schemas.openxmlformats.org/drawingml/2006/main" name="13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9.xml><?xml version="1.0" encoding="utf-8"?>
<a:theme xmlns:a="http://schemas.openxmlformats.org/drawingml/2006/main" name="13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0.xml><?xml version="1.0" encoding="utf-8"?>
<a:theme xmlns:a="http://schemas.openxmlformats.org/drawingml/2006/main" name="13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1.xml><?xml version="1.0" encoding="utf-8"?>
<a:theme xmlns:a="http://schemas.openxmlformats.org/drawingml/2006/main" name="13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2.xml><?xml version="1.0" encoding="utf-8"?>
<a:theme xmlns:a="http://schemas.openxmlformats.org/drawingml/2006/main" name="13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3.xml><?xml version="1.0" encoding="utf-8"?>
<a:theme xmlns:a="http://schemas.openxmlformats.org/drawingml/2006/main" name="13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4.xml><?xml version="1.0" encoding="utf-8"?>
<a:theme xmlns:a="http://schemas.openxmlformats.org/drawingml/2006/main" name="14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5.xml><?xml version="1.0" encoding="utf-8"?>
<a:theme xmlns:a="http://schemas.openxmlformats.org/drawingml/2006/main" name="14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6.xml><?xml version="1.0" encoding="utf-8"?>
<a:theme xmlns:a="http://schemas.openxmlformats.org/drawingml/2006/main" name="14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7.xml><?xml version="1.0" encoding="utf-8"?>
<a:theme xmlns:a="http://schemas.openxmlformats.org/drawingml/2006/main" name="14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8.xml><?xml version="1.0" encoding="utf-8"?>
<a:theme xmlns:a="http://schemas.openxmlformats.org/drawingml/2006/main" name="14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9.xml><?xml version="1.0" encoding="utf-8"?>
<a:theme xmlns:a="http://schemas.openxmlformats.org/drawingml/2006/main" name="14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0.xml><?xml version="1.0" encoding="utf-8"?>
<a:theme xmlns:a="http://schemas.openxmlformats.org/drawingml/2006/main" name="14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1.xml><?xml version="1.0" encoding="utf-8"?>
<a:theme xmlns:a="http://schemas.openxmlformats.org/drawingml/2006/main" name="14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2.xml><?xml version="1.0" encoding="utf-8"?>
<a:theme xmlns:a="http://schemas.openxmlformats.org/drawingml/2006/main" name="14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3.xml><?xml version="1.0" encoding="utf-8"?>
<a:theme xmlns:a="http://schemas.openxmlformats.org/drawingml/2006/main" name="14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4.xml><?xml version="1.0" encoding="utf-8"?>
<a:theme xmlns:a="http://schemas.openxmlformats.org/drawingml/2006/main" name="15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5.xml><?xml version="1.0" encoding="utf-8"?>
<a:theme xmlns:a="http://schemas.openxmlformats.org/drawingml/2006/main" name="15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6.xml><?xml version="1.0" encoding="utf-8"?>
<a:theme xmlns:a="http://schemas.openxmlformats.org/drawingml/2006/main" name="15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7.xml><?xml version="1.0" encoding="utf-8"?>
<a:theme xmlns:a="http://schemas.openxmlformats.org/drawingml/2006/main" name="15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8.xml><?xml version="1.0" encoding="utf-8"?>
<a:theme xmlns:a="http://schemas.openxmlformats.org/drawingml/2006/main" name="15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9.xml><?xml version="1.0" encoding="utf-8"?>
<a:theme xmlns:a="http://schemas.openxmlformats.org/drawingml/2006/main" name="15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0.xml><?xml version="1.0" encoding="utf-8"?>
<a:theme xmlns:a="http://schemas.openxmlformats.org/drawingml/2006/main" name="15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1.xml><?xml version="1.0" encoding="utf-8"?>
<a:theme xmlns:a="http://schemas.openxmlformats.org/drawingml/2006/main" name="15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2.xml><?xml version="1.0" encoding="utf-8"?>
<a:theme xmlns:a="http://schemas.openxmlformats.org/drawingml/2006/main" name="15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3.xml><?xml version="1.0" encoding="utf-8"?>
<a:theme xmlns:a="http://schemas.openxmlformats.org/drawingml/2006/main" name="15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4.xml><?xml version="1.0" encoding="utf-8"?>
<a:theme xmlns:a="http://schemas.openxmlformats.org/drawingml/2006/main" name="16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5.xml><?xml version="1.0" encoding="utf-8"?>
<a:theme xmlns:a="http://schemas.openxmlformats.org/drawingml/2006/main" name="16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6.xml><?xml version="1.0" encoding="utf-8"?>
<a:theme xmlns:a="http://schemas.openxmlformats.org/drawingml/2006/main" name="16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7.xml><?xml version="1.0" encoding="utf-8"?>
<a:theme xmlns:a="http://schemas.openxmlformats.org/drawingml/2006/main" name="16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8.xml><?xml version="1.0" encoding="utf-8"?>
<a:theme xmlns:a="http://schemas.openxmlformats.org/drawingml/2006/main" name="16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9.xml><?xml version="1.0" encoding="utf-8"?>
<a:theme xmlns:a="http://schemas.openxmlformats.org/drawingml/2006/main" name="16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0.xml><?xml version="1.0" encoding="utf-8"?>
<a:theme xmlns:a="http://schemas.openxmlformats.org/drawingml/2006/main" name="16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1.xml><?xml version="1.0" encoding="utf-8"?>
<a:theme xmlns:a="http://schemas.openxmlformats.org/drawingml/2006/main" name="16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2.xml><?xml version="1.0" encoding="utf-8"?>
<a:theme xmlns:a="http://schemas.openxmlformats.org/drawingml/2006/main" name="16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3.xml><?xml version="1.0" encoding="utf-8"?>
<a:theme xmlns:a="http://schemas.openxmlformats.org/drawingml/2006/main" name="16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4.xml><?xml version="1.0" encoding="utf-8"?>
<a:theme xmlns:a="http://schemas.openxmlformats.org/drawingml/2006/main" name="17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5.xml><?xml version="1.0" encoding="utf-8"?>
<a:theme xmlns:a="http://schemas.openxmlformats.org/drawingml/2006/main" name="17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6.xml><?xml version="1.0" encoding="utf-8"?>
<a:theme xmlns:a="http://schemas.openxmlformats.org/drawingml/2006/main" name="17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7.xml><?xml version="1.0" encoding="utf-8"?>
<a:theme xmlns:a="http://schemas.openxmlformats.org/drawingml/2006/main" name="17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8.xml><?xml version="1.0" encoding="utf-8"?>
<a:theme xmlns:a="http://schemas.openxmlformats.org/drawingml/2006/main" name="17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9.xml><?xml version="1.0" encoding="utf-8"?>
<a:theme xmlns:a="http://schemas.openxmlformats.org/drawingml/2006/main" name="17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0.xml><?xml version="1.0" encoding="utf-8"?>
<a:theme xmlns:a="http://schemas.openxmlformats.org/drawingml/2006/main" name="17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1.xml><?xml version="1.0" encoding="utf-8"?>
<a:theme xmlns:a="http://schemas.openxmlformats.org/drawingml/2006/main" name="17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2.xml><?xml version="1.0" encoding="utf-8"?>
<a:theme xmlns:a="http://schemas.openxmlformats.org/drawingml/2006/main" name="17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3.xml><?xml version="1.0" encoding="utf-8"?>
<a:theme xmlns:a="http://schemas.openxmlformats.org/drawingml/2006/main" name="17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4.xml><?xml version="1.0" encoding="utf-8"?>
<a:theme xmlns:a="http://schemas.openxmlformats.org/drawingml/2006/main" name="18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5.xml><?xml version="1.0" encoding="utf-8"?>
<a:theme xmlns:a="http://schemas.openxmlformats.org/drawingml/2006/main" name="18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6.xml><?xml version="1.0" encoding="utf-8"?>
<a:theme xmlns:a="http://schemas.openxmlformats.org/drawingml/2006/main" name="18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7.xml><?xml version="1.0" encoding="utf-8"?>
<a:theme xmlns:a="http://schemas.openxmlformats.org/drawingml/2006/main" name="18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8.xml><?xml version="1.0" encoding="utf-8"?>
<a:theme xmlns:a="http://schemas.openxmlformats.org/drawingml/2006/main" name="18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9.xml><?xml version="1.0" encoding="utf-8"?>
<a:theme xmlns:a="http://schemas.openxmlformats.org/drawingml/2006/main" name="18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0.xml><?xml version="1.0" encoding="utf-8"?>
<a:theme xmlns:a="http://schemas.openxmlformats.org/drawingml/2006/main" name="18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1.xml><?xml version="1.0" encoding="utf-8"?>
<a:theme xmlns:a="http://schemas.openxmlformats.org/drawingml/2006/main" name="18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2.xml><?xml version="1.0" encoding="utf-8"?>
<a:theme xmlns:a="http://schemas.openxmlformats.org/drawingml/2006/main" name="18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3.xml><?xml version="1.0" encoding="utf-8"?>
<a:theme xmlns:a="http://schemas.openxmlformats.org/drawingml/2006/main" name="18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4.xml><?xml version="1.0" encoding="utf-8"?>
<a:theme xmlns:a="http://schemas.openxmlformats.org/drawingml/2006/main" name="19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5.xml><?xml version="1.0" encoding="utf-8"?>
<a:theme xmlns:a="http://schemas.openxmlformats.org/drawingml/2006/main" name="19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6.xml><?xml version="1.0" encoding="utf-8"?>
<a:theme xmlns:a="http://schemas.openxmlformats.org/drawingml/2006/main" name="19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7.xml><?xml version="1.0" encoding="utf-8"?>
<a:theme xmlns:a="http://schemas.openxmlformats.org/drawingml/2006/main" name="19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8.xml><?xml version="1.0" encoding="utf-8"?>
<a:theme xmlns:a="http://schemas.openxmlformats.org/drawingml/2006/main" name="19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9.xml><?xml version="1.0" encoding="utf-8"?>
<a:theme xmlns:a="http://schemas.openxmlformats.org/drawingml/2006/main" name="19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0.xml><?xml version="1.0" encoding="utf-8"?>
<a:theme xmlns:a="http://schemas.openxmlformats.org/drawingml/2006/main" name="19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1.xml><?xml version="1.0" encoding="utf-8"?>
<a:theme xmlns:a="http://schemas.openxmlformats.org/drawingml/2006/main" name="19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2.xml><?xml version="1.0" encoding="utf-8"?>
<a:theme xmlns:a="http://schemas.openxmlformats.org/drawingml/2006/main" name="19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3.xml><?xml version="1.0" encoding="utf-8"?>
<a:theme xmlns:a="http://schemas.openxmlformats.org/drawingml/2006/main" name="19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4.xml><?xml version="1.0" encoding="utf-8"?>
<a:theme xmlns:a="http://schemas.openxmlformats.org/drawingml/2006/main" name="20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5.xml><?xml version="1.0" encoding="utf-8"?>
<a:theme xmlns:a="http://schemas.openxmlformats.org/drawingml/2006/main" name="20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6.xml><?xml version="1.0" encoding="utf-8"?>
<a:theme xmlns:a="http://schemas.openxmlformats.org/drawingml/2006/main" name="20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7.xml><?xml version="1.0" encoding="utf-8"?>
<a:theme xmlns:a="http://schemas.openxmlformats.org/drawingml/2006/main" name="20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8.xml><?xml version="1.0" encoding="utf-8"?>
<a:theme xmlns:a="http://schemas.openxmlformats.org/drawingml/2006/main" name="20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9.xml><?xml version="1.0" encoding="utf-8"?>
<a:theme xmlns:a="http://schemas.openxmlformats.org/drawingml/2006/main" name="20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0.xml><?xml version="1.0" encoding="utf-8"?>
<a:theme xmlns:a="http://schemas.openxmlformats.org/drawingml/2006/main" name="20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1.xml><?xml version="1.0" encoding="utf-8"?>
<a:theme xmlns:a="http://schemas.openxmlformats.org/drawingml/2006/main" name="20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2.xml><?xml version="1.0" encoding="utf-8"?>
<a:theme xmlns:a="http://schemas.openxmlformats.org/drawingml/2006/main" name="20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3.xml><?xml version="1.0" encoding="utf-8"?>
<a:theme xmlns:a="http://schemas.openxmlformats.org/drawingml/2006/main" name="20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4.xml><?xml version="1.0" encoding="utf-8"?>
<a:theme xmlns:a="http://schemas.openxmlformats.org/drawingml/2006/main" name="21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5.xml><?xml version="1.0" encoding="utf-8"?>
<a:theme xmlns:a="http://schemas.openxmlformats.org/drawingml/2006/main" name="21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6.xml><?xml version="1.0" encoding="utf-8"?>
<a:theme xmlns:a="http://schemas.openxmlformats.org/drawingml/2006/main" name="21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7.xml><?xml version="1.0" encoding="utf-8"?>
<a:theme xmlns:a="http://schemas.openxmlformats.org/drawingml/2006/main" name="21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8.xml><?xml version="1.0" encoding="utf-8"?>
<a:theme xmlns:a="http://schemas.openxmlformats.org/drawingml/2006/main" name="21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9.xml><?xml version="1.0" encoding="utf-8"?>
<a:theme xmlns:a="http://schemas.openxmlformats.org/drawingml/2006/main" name="21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0.xml><?xml version="1.0" encoding="utf-8"?>
<a:theme xmlns:a="http://schemas.openxmlformats.org/drawingml/2006/main" name="21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1.xml><?xml version="1.0" encoding="utf-8"?>
<a:theme xmlns:a="http://schemas.openxmlformats.org/drawingml/2006/main" name="21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2.xml><?xml version="1.0" encoding="utf-8"?>
<a:theme xmlns:a="http://schemas.openxmlformats.org/drawingml/2006/main" name="21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3.xml><?xml version="1.0" encoding="utf-8"?>
<a:theme xmlns:a="http://schemas.openxmlformats.org/drawingml/2006/main" name="21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4.xml><?xml version="1.0" encoding="utf-8"?>
<a:theme xmlns:a="http://schemas.openxmlformats.org/drawingml/2006/main" name="22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5.xml><?xml version="1.0" encoding="utf-8"?>
<a:theme xmlns:a="http://schemas.openxmlformats.org/drawingml/2006/main" name="22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6.xml><?xml version="1.0" encoding="utf-8"?>
<a:theme xmlns:a="http://schemas.openxmlformats.org/drawingml/2006/main" name="22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7.xml><?xml version="1.0" encoding="utf-8"?>
<a:theme xmlns:a="http://schemas.openxmlformats.org/drawingml/2006/main" name="22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8.xml><?xml version="1.0" encoding="utf-8"?>
<a:theme xmlns:a="http://schemas.openxmlformats.org/drawingml/2006/main" name="22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9.xml><?xml version="1.0" encoding="utf-8"?>
<a:theme xmlns:a="http://schemas.openxmlformats.org/drawingml/2006/main" name="22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0.xml><?xml version="1.0" encoding="utf-8"?>
<a:theme xmlns:a="http://schemas.openxmlformats.org/drawingml/2006/main" name="22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1.xml><?xml version="1.0" encoding="utf-8"?>
<a:theme xmlns:a="http://schemas.openxmlformats.org/drawingml/2006/main" name="22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2.xml><?xml version="1.0" encoding="utf-8"?>
<a:theme xmlns:a="http://schemas.openxmlformats.org/drawingml/2006/main" name="22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3.xml><?xml version="1.0" encoding="utf-8"?>
<a:theme xmlns:a="http://schemas.openxmlformats.org/drawingml/2006/main" name="22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4.xml><?xml version="1.0" encoding="utf-8"?>
<a:theme xmlns:a="http://schemas.openxmlformats.org/drawingml/2006/main" name="23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5.xml><?xml version="1.0" encoding="utf-8"?>
<a:theme xmlns:a="http://schemas.openxmlformats.org/drawingml/2006/main" name="23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6.xml><?xml version="1.0" encoding="utf-8"?>
<a:theme xmlns:a="http://schemas.openxmlformats.org/drawingml/2006/main" name="23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7.xml><?xml version="1.0" encoding="utf-8"?>
<a:theme xmlns:a="http://schemas.openxmlformats.org/drawingml/2006/main" name="23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8.xml><?xml version="1.0" encoding="utf-8"?>
<a:theme xmlns:a="http://schemas.openxmlformats.org/drawingml/2006/main" name="23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9.xml><?xml version="1.0" encoding="utf-8"?>
<a:theme xmlns:a="http://schemas.openxmlformats.org/drawingml/2006/main" name="23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0.xml><?xml version="1.0" encoding="utf-8"?>
<a:theme xmlns:a="http://schemas.openxmlformats.org/drawingml/2006/main" name="23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1.xml><?xml version="1.0" encoding="utf-8"?>
<a:theme xmlns:a="http://schemas.openxmlformats.org/drawingml/2006/main" name="23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2.xml><?xml version="1.0" encoding="utf-8"?>
<a:theme xmlns:a="http://schemas.openxmlformats.org/drawingml/2006/main" name="23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3.xml><?xml version="1.0" encoding="utf-8"?>
<a:theme xmlns:a="http://schemas.openxmlformats.org/drawingml/2006/main" name="23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4.xml><?xml version="1.0" encoding="utf-8"?>
<a:theme xmlns:a="http://schemas.openxmlformats.org/drawingml/2006/main" name="24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5.xml><?xml version="1.0" encoding="utf-8"?>
<a:theme xmlns:a="http://schemas.openxmlformats.org/drawingml/2006/main" name="24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6.xml><?xml version="1.0" encoding="utf-8"?>
<a:theme xmlns:a="http://schemas.openxmlformats.org/drawingml/2006/main" name="24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7.xml><?xml version="1.0" encoding="utf-8"?>
<a:theme xmlns:a="http://schemas.openxmlformats.org/drawingml/2006/main" name="24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8.xml><?xml version="1.0" encoding="utf-8"?>
<a:theme xmlns:a="http://schemas.openxmlformats.org/drawingml/2006/main" name="24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9.xml><?xml version="1.0" encoding="utf-8"?>
<a:theme xmlns:a="http://schemas.openxmlformats.org/drawingml/2006/main" name="24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heme1">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0.xml><?xml version="1.0" encoding="utf-8"?>
<a:theme xmlns:a="http://schemas.openxmlformats.org/drawingml/2006/main" name="24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1.xml><?xml version="1.0" encoding="utf-8"?>
<a:theme xmlns:a="http://schemas.openxmlformats.org/drawingml/2006/main" name="24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2.xml><?xml version="1.0" encoding="utf-8"?>
<a:theme xmlns:a="http://schemas.openxmlformats.org/drawingml/2006/main" name="24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3.xml><?xml version="1.0" encoding="utf-8"?>
<a:theme xmlns:a="http://schemas.openxmlformats.org/drawingml/2006/main" name="24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4.xml><?xml version="1.0" encoding="utf-8"?>
<a:theme xmlns:a="http://schemas.openxmlformats.org/drawingml/2006/main" name="25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5.xml><?xml version="1.0" encoding="utf-8"?>
<a:theme xmlns:a="http://schemas.openxmlformats.org/drawingml/2006/main" name="25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6.xml><?xml version="1.0" encoding="utf-8"?>
<a:theme xmlns:a="http://schemas.openxmlformats.org/drawingml/2006/main" name="25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7.xml><?xml version="1.0" encoding="utf-8"?>
<a:theme xmlns:a="http://schemas.openxmlformats.org/drawingml/2006/main" name="25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8.xml><?xml version="1.0" encoding="utf-8"?>
<a:theme xmlns:a="http://schemas.openxmlformats.org/drawingml/2006/main" name="25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9.xml><?xml version="1.0" encoding="utf-8"?>
<a:theme xmlns:a="http://schemas.openxmlformats.org/drawingml/2006/main" name="25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Theme1">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0.xml><?xml version="1.0" encoding="utf-8"?>
<a:theme xmlns:a="http://schemas.openxmlformats.org/drawingml/2006/main" name="25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1.xml><?xml version="1.0" encoding="utf-8"?>
<a:theme xmlns:a="http://schemas.openxmlformats.org/drawingml/2006/main" name="25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2.xml><?xml version="1.0" encoding="utf-8"?>
<a:theme xmlns:a="http://schemas.openxmlformats.org/drawingml/2006/main" name="25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3.xml><?xml version="1.0" encoding="utf-8"?>
<a:theme xmlns:a="http://schemas.openxmlformats.org/drawingml/2006/main" name="25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4.xml><?xml version="1.0" encoding="utf-8"?>
<a:theme xmlns:a="http://schemas.openxmlformats.org/drawingml/2006/main" name="26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5.xml><?xml version="1.0" encoding="utf-8"?>
<a:theme xmlns:a="http://schemas.openxmlformats.org/drawingml/2006/main" name="26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6.xml><?xml version="1.0" encoding="utf-8"?>
<a:theme xmlns:a="http://schemas.openxmlformats.org/drawingml/2006/main" name="26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7.xml><?xml version="1.0" encoding="utf-8"?>
<a:theme xmlns:a="http://schemas.openxmlformats.org/drawingml/2006/main" name="26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8.xml><?xml version="1.0" encoding="utf-8"?>
<a:theme xmlns:a="http://schemas.openxmlformats.org/drawingml/2006/main" name="26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9.xml><?xml version="1.0" encoding="utf-8"?>
<a:theme xmlns:a="http://schemas.openxmlformats.org/drawingml/2006/main" name="26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0.xml><?xml version="1.0" encoding="utf-8"?>
<a:theme xmlns:a="http://schemas.openxmlformats.org/drawingml/2006/main" name="26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1.xml><?xml version="1.0" encoding="utf-8"?>
<a:theme xmlns:a="http://schemas.openxmlformats.org/drawingml/2006/main" name="26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2.xml><?xml version="1.0" encoding="utf-8"?>
<a:theme xmlns:a="http://schemas.openxmlformats.org/drawingml/2006/main" name="26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3.xml><?xml version="1.0" encoding="utf-8"?>
<a:theme xmlns:a="http://schemas.openxmlformats.org/drawingml/2006/main" name="26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4.xml><?xml version="1.0" encoding="utf-8"?>
<a:theme xmlns:a="http://schemas.openxmlformats.org/drawingml/2006/main" name="27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5.xml><?xml version="1.0" encoding="utf-8"?>
<a:theme xmlns:a="http://schemas.openxmlformats.org/drawingml/2006/main" name="27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6.xml><?xml version="1.0" encoding="utf-8"?>
<a:theme xmlns:a="http://schemas.openxmlformats.org/drawingml/2006/main" name="27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7.xml><?xml version="1.0" encoding="utf-8"?>
<a:theme xmlns:a="http://schemas.openxmlformats.org/drawingml/2006/main" name="27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8.xml><?xml version="1.0" encoding="utf-8"?>
<a:theme xmlns:a="http://schemas.openxmlformats.org/drawingml/2006/main" name="27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9.xml><?xml version="1.0" encoding="utf-8"?>
<a:theme xmlns:a="http://schemas.openxmlformats.org/drawingml/2006/main" name="27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0.xml><?xml version="1.0" encoding="utf-8"?>
<a:theme xmlns:a="http://schemas.openxmlformats.org/drawingml/2006/main" name="27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1.xml><?xml version="1.0" encoding="utf-8"?>
<a:theme xmlns:a="http://schemas.openxmlformats.org/drawingml/2006/main" name="27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2.xml><?xml version="1.0" encoding="utf-8"?>
<a:theme xmlns:a="http://schemas.openxmlformats.org/drawingml/2006/main" name="27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3.xml><?xml version="1.0" encoding="utf-8"?>
<a:theme xmlns:a="http://schemas.openxmlformats.org/drawingml/2006/main" name="27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4.xml><?xml version="1.0" encoding="utf-8"?>
<a:theme xmlns:a="http://schemas.openxmlformats.org/drawingml/2006/main" name="28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5.xml><?xml version="1.0" encoding="utf-8"?>
<a:theme xmlns:a="http://schemas.openxmlformats.org/drawingml/2006/main" name="28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6.xml><?xml version="1.0" encoding="utf-8"?>
<a:theme xmlns:a="http://schemas.openxmlformats.org/drawingml/2006/main" name="28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7.xml><?xml version="1.0" encoding="utf-8"?>
<a:theme xmlns:a="http://schemas.openxmlformats.org/drawingml/2006/main" name="28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8.xml><?xml version="1.0" encoding="utf-8"?>
<a:theme xmlns:a="http://schemas.openxmlformats.org/drawingml/2006/main" name="28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9.xml><?xml version="1.0" encoding="utf-8"?>
<a:theme xmlns:a="http://schemas.openxmlformats.org/drawingml/2006/main" name="28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0.xml><?xml version="1.0" encoding="utf-8"?>
<a:theme xmlns:a="http://schemas.openxmlformats.org/drawingml/2006/main" name="28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1.xml><?xml version="1.0" encoding="utf-8"?>
<a:theme xmlns:a="http://schemas.openxmlformats.org/drawingml/2006/main" name="28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2.xml><?xml version="1.0" encoding="utf-8"?>
<a:theme xmlns:a="http://schemas.openxmlformats.org/drawingml/2006/main" name="28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3.xml><?xml version="1.0" encoding="utf-8"?>
<a:theme xmlns:a="http://schemas.openxmlformats.org/drawingml/2006/main" name="28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4.xml><?xml version="1.0" encoding="utf-8"?>
<a:theme xmlns:a="http://schemas.openxmlformats.org/drawingml/2006/main" name="29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5.xml><?xml version="1.0" encoding="utf-8"?>
<a:theme xmlns:a="http://schemas.openxmlformats.org/drawingml/2006/main" name="29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6.xml><?xml version="1.0" encoding="utf-8"?>
<a:theme xmlns:a="http://schemas.openxmlformats.org/drawingml/2006/main" name="29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7.xml><?xml version="1.0" encoding="utf-8"?>
<a:theme xmlns:a="http://schemas.openxmlformats.org/drawingml/2006/main" name="29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8.xml><?xml version="1.0" encoding="utf-8"?>
<a:theme xmlns:a="http://schemas.openxmlformats.org/drawingml/2006/main" name="29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9.xml><?xml version="1.0" encoding="utf-8"?>
<a:theme xmlns:a="http://schemas.openxmlformats.org/drawingml/2006/main" name="29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0.xml><?xml version="1.0" encoding="utf-8"?>
<a:theme xmlns:a="http://schemas.openxmlformats.org/drawingml/2006/main" name="29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1.xml><?xml version="1.0" encoding="utf-8"?>
<a:theme xmlns:a="http://schemas.openxmlformats.org/drawingml/2006/main" name="29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2.xml><?xml version="1.0" encoding="utf-8"?>
<a:theme xmlns:a="http://schemas.openxmlformats.org/drawingml/2006/main" name="29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3.xml><?xml version="1.0" encoding="utf-8"?>
<a:theme xmlns:a="http://schemas.openxmlformats.org/drawingml/2006/main" name="29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4.xml><?xml version="1.0" encoding="utf-8"?>
<a:theme xmlns:a="http://schemas.openxmlformats.org/drawingml/2006/main" name="30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5.xml><?xml version="1.0" encoding="utf-8"?>
<a:theme xmlns:a="http://schemas.openxmlformats.org/drawingml/2006/main" name="30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6.xml><?xml version="1.0" encoding="utf-8"?>
<a:theme xmlns:a="http://schemas.openxmlformats.org/drawingml/2006/main" name="30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7.xml><?xml version="1.0" encoding="utf-8"?>
<a:theme xmlns:a="http://schemas.openxmlformats.org/drawingml/2006/main" name="30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8.xml><?xml version="1.0" encoding="utf-8"?>
<a:theme xmlns:a="http://schemas.openxmlformats.org/drawingml/2006/main" name="30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9.xml><?xml version="1.0" encoding="utf-8"?>
<a:theme xmlns:a="http://schemas.openxmlformats.org/drawingml/2006/main" name="30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0.xml><?xml version="1.0" encoding="utf-8"?>
<a:theme xmlns:a="http://schemas.openxmlformats.org/drawingml/2006/main" name="30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1.xml><?xml version="1.0" encoding="utf-8"?>
<a:theme xmlns:a="http://schemas.openxmlformats.org/drawingml/2006/main" name="30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2.xml><?xml version="1.0" encoding="utf-8"?>
<a:theme xmlns:a="http://schemas.openxmlformats.org/drawingml/2006/main" name="30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3.xml><?xml version="1.0" encoding="utf-8"?>
<a:theme xmlns:a="http://schemas.openxmlformats.org/drawingml/2006/main" name="30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4.xml><?xml version="1.0" encoding="utf-8"?>
<a:theme xmlns:a="http://schemas.openxmlformats.org/drawingml/2006/main" name="31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5.xml><?xml version="1.0" encoding="utf-8"?>
<a:theme xmlns:a="http://schemas.openxmlformats.org/drawingml/2006/main" name="31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6.xml><?xml version="1.0" encoding="utf-8"?>
<a:theme xmlns:a="http://schemas.openxmlformats.org/drawingml/2006/main" name="31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7.xml><?xml version="1.0" encoding="utf-8"?>
<a:theme xmlns:a="http://schemas.openxmlformats.org/drawingml/2006/main" name="31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8.xml><?xml version="1.0" encoding="utf-8"?>
<a:theme xmlns:a="http://schemas.openxmlformats.org/drawingml/2006/main" name="31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9.xml><?xml version="1.0" encoding="utf-8"?>
<a:theme xmlns:a="http://schemas.openxmlformats.org/drawingml/2006/main" name="31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0.xml><?xml version="1.0" encoding="utf-8"?>
<a:theme xmlns:a="http://schemas.openxmlformats.org/drawingml/2006/main" name="31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1.xml><?xml version="1.0" encoding="utf-8"?>
<a:theme xmlns:a="http://schemas.openxmlformats.org/drawingml/2006/main" name="31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2.xml><?xml version="1.0" encoding="utf-8"?>
<a:theme xmlns:a="http://schemas.openxmlformats.org/drawingml/2006/main" name="31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3.xml><?xml version="1.0" encoding="utf-8"?>
<a:theme xmlns:a="http://schemas.openxmlformats.org/drawingml/2006/main" name="31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4.xml><?xml version="1.0" encoding="utf-8"?>
<a:theme xmlns:a="http://schemas.openxmlformats.org/drawingml/2006/main" name="32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5.xml><?xml version="1.0" encoding="utf-8"?>
<a:theme xmlns:a="http://schemas.openxmlformats.org/drawingml/2006/main" name="32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6.xml><?xml version="1.0" encoding="utf-8"?>
<a:theme xmlns:a="http://schemas.openxmlformats.org/drawingml/2006/main" name="32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7.xml><?xml version="1.0" encoding="utf-8"?>
<a:theme xmlns:a="http://schemas.openxmlformats.org/drawingml/2006/main" name="32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8.xml><?xml version="1.0" encoding="utf-8"?>
<a:theme xmlns:a="http://schemas.openxmlformats.org/drawingml/2006/main" name="32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9.xml><?xml version="1.0" encoding="utf-8"?>
<a:theme xmlns:a="http://schemas.openxmlformats.org/drawingml/2006/main" name="32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0.xml><?xml version="1.0" encoding="utf-8"?>
<a:theme xmlns:a="http://schemas.openxmlformats.org/drawingml/2006/main" name="32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1.xml><?xml version="1.0" encoding="utf-8"?>
<a:theme xmlns:a="http://schemas.openxmlformats.org/drawingml/2006/main" name="32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2.xml><?xml version="1.0" encoding="utf-8"?>
<a:theme xmlns:a="http://schemas.openxmlformats.org/drawingml/2006/main" name="32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3.xml><?xml version="1.0" encoding="utf-8"?>
<a:theme xmlns:a="http://schemas.openxmlformats.org/drawingml/2006/main" name="32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4.xml><?xml version="1.0" encoding="utf-8"?>
<a:theme xmlns:a="http://schemas.openxmlformats.org/drawingml/2006/main" name="33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5.xml><?xml version="1.0" encoding="utf-8"?>
<a:theme xmlns:a="http://schemas.openxmlformats.org/drawingml/2006/main" name="33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6.xml><?xml version="1.0" encoding="utf-8"?>
<a:theme xmlns:a="http://schemas.openxmlformats.org/drawingml/2006/main" name="33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7.xml><?xml version="1.0" encoding="utf-8"?>
<a:theme xmlns:a="http://schemas.openxmlformats.org/drawingml/2006/main" name="3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8.xml><?xml version="1.0" encoding="utf-8"?>
<a:theme xmlns:a="http://schemas.openxmlformats.org/drawingml/2006/main" name="33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9.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4.xml><?xml version="1.0" encoding="utf-8"?>
<a:theme xmlns:a="http://schemas.openxmlformats.org/drawingml/2006/main" name="3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0.xml><?xml version="1.0" encoding="utf-8"?>
<a:theme xmlns:a="http://schemas.openxmlformats.org/drawingml/2006/main" name="33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1.xml><?xml version="1.0" encoding="utf-8"?>
<a:theme xmlns:a="http://schemas.openxmlformats.org/drawingml/2006/main" name="33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2.xml><?xml version="1.0" encoding="utf-8"?>
<a:theme xmlns:a="http://schemas.openxmlformats.org/drawingml/2006/main" name="33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3.xml><?xml version="1.0" encoding="utf-8"?>
<a:theme xmlns:a="http://schemas.openxmlformats.org/drawingml/2006/main" name="33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4.xml><?xml version="1.0" encoding="utf-8"?>
<a:theme xmlns:a="http://schemas.openxmlformats.org/drawingml/2006/main" name="33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5.xml><?xml version="1.0" encoding="utf-8"?>
<a:theme xmlns:a="http://schemas.openxmlformats.org/drawingml/2006/main" name="34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6.xml><?xml version="1.0" encoding="utf-8"?>
<a:theme xmlns:a="http://schemas.openxmlformats.org/drawingml/2006/main" name="34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7.xml><?xml version="1.0" encoding="utf-8"?>
<a:theme xmlns:a="http://schemas.openxmlformats.org/drawingml/2006/main" name="34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8.xml><?xml version="1.0" encoding="utf-8"?>
<a:theme xmlns:a="http://schemas.openxmlformats.org/drawingml/2006/main" name="34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9.xml><?xml version="1.0" encoding="utf-8"?>
<a:theme xmlns:a="http://schemas.openxmlformats.org/drawingml/2006/main" name="34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0.xml><?xml version="1.0" encoding="utf-8"?>
<a:theme xmlns:a="http://schemas.openxmlformats.org/drawingml/2006/main" name="34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1.xml><?xml version="1.0" encoding="utf-8"?>
<a:theme xmlns:a="http://schemas.openxmlformats.org/drawingml/2006/main" name="34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2.xml><?xml version="1.0" encoding="utf-8"?>
<a:theme xmlns:a="http://schemas.openxmlformats.org/drawingml/2006/main" name="34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3.xml><?xml version="1.0" encoding="utf-8"?>
<a:theme xmlns:a="http://schemas.openxmlformats.org/drawingml/2006/main" name="34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4.xml><?xml version="1.0" encoding="utf-8"?>
<a:theme xmlns:a="http://schemas.openxmlformats.org/drawingml/2006/main" name="34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Custom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5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6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6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6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6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7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7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7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7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7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7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8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8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8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8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8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8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86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87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88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89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9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9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92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93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94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95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5959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C24C8B6BBB094FA0FA54ED00CE3670" ma:contentTypeVersion="0" ma:contentTypeDescription="Create a new document." ma:contentTypeScope="" ma:versionID="46c8c3755e2f7d4e26d991ab0474228e">
  <xsd:schema xmlns:xsd="http://www.w3.org/2001/XMLSchema" xmlns:xs="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94067D-2F42-4103-BCC5-A095D23B3798}">
  <ds:schemaRefs>
    <ds:schemaRef ds:uri="http://purl.org/dc/dcmitype/"/>
    <ds:schemaRef ds:uri="http://purl.org/dc/terms/"/>
    <ds:schemaRef ds:uri="http://schemas.microsoft.com/office/2006/documentManagement/types"/>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9695FE1A-6A68-4F71-9FAA-DB43F22ED8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42B95923-D791-4A1F-93E6-8B4B6292F0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22732</TotalTime>
  <Words>2243</Words>
  <Application>Microsoft Office PowerPoint</Application>
  <PresentationFormat>On-screen Show (4:3)</PresentationFormat>
  <Paragraphs>295</Paragraphs>
  <Slides>14</Slides>
  <Notes>14</Notes>
  <HiddenSlides>0</HiddenSlides>
  <MMClips>0</MMClips>
  <ScaleCrop>false</ScaleCrop>
  <HeadingPairs>
    <vt:vector size="4" baseType="variant">
      <vt:variant>
        <vt:lpstr>Theme</vt:lpstr>
      </vt:variant>
      <vt:variant>
        <vt:i4>354</vt:i4>
      </vt:variant>
      <vt:variant>
        <vt:lpstr>Slide Titles</vt:lpstr>
      </vt:variant>
      <vt:variant>
        <vt:i4>14</vt:i4>
      </vt:variant>
    </vt:vector>
  </HeadingPairs>
  <TitlesOfParts>
    <vt:vector size="368" baseType="lpstr">
      <vt:lpstr>25_Default Design</vt:lpstr>
      <vt:lpstr>2_Default Design</vt:lpstr>
      <vt:lpstr>1_Default Design</vt:lpstr>
      <vt:lpstr>26_Default Design</vt:lpstr>
      <vt:lpstr>3_Default Design</vt:lpstr>
      <vt:lpstr>4_Default Design</vt:lpstr>
      <vt:lpstr>Default Design</vt:lpstr>
      <vt:lpstr>5_Default Design</vt:lpstr>
      <vt:lpstr>27_Default Design</vt:lpstr>
      <vt:lpstr>6_Default Design</vt:lpstr>
      <vt:lpstr>7_Default Design</vt:lpstr>
      <vt:lpstr>11_Default Design</vt:lpstr>
      <vt:lpstr>8_Default Design</vt:lpstr>
      <vt:lpstr>9_Default Design</vt:lpstr>
      <vt:lpstr>10_Default Design</vt:lpstr>
      <vt:lpstr>12_Default Design</vt:lpstr>
      <vt:lpstr>28_Default Design</vt:lpstr>
      <vt:lpstr>13_Default Design</vt:lpstr>
      <vt:lpstr>29_Default Design</vt:lpstr>
      <vt:lpstr>14_Default Design</vt:lpstr>
      <vt:lpstr>15_Default Design</vt:lpstr>
      <vt:lpstr>16_Default Design</vt:lpstr>
      <vt:lpstr>30_Default Design</vt:lpstr>
      <vt:lpstr>17_Default Design</vt:lpstr>
      <vt:lpstr>Theme1</vt:lpstr>
      <vt:lpstr>1_Theme1</vt:lpstr>
      <vt:lpstr>18_Default Design</vt:lpstr>
      <vt:lpstr>19_Default Design</vt:lpstr>
      <vt:lpstr>20_Default Design</vt:lpstr>
      <vt:lpstr>21_Default Design</vt:lpstr>
      <vt:lpstr>22_Default Design</vt:lpstr>
      <vt:lpstr>23_Default Design</vt:lpstr>
      <vt:lpstr>24_Default Design</vt:lpstr>
      <vt:lpstr>31_Default Design</vt:lpstr>
      <vt:lpstr>32_Default Design</vt:lpstr>
      <vt:lpstr>33_Default Design</vt:lpstr>
      <vt:lpstr>34_Default Design</vt:lpstr>
      <vt:lpstr>35_Default Design</vt:lpstr>
      <vt:lpstr>36_Default Design</vt:lpstr>
      <vt:lpstr>37_Default Design</vt:lpstr>
      <vt:lpstr>38_Default Design</vt:lpstr>
      <vt:lpstr>39_Default Design</vt:lpstr>
      <vt:lpstr>40_Default Design</vt:lpstr>
      <vt:lpstr>41_Default Design</vt:lpstr>
      <vt:lpstr>42_Default Design</vt:lpstr>
      <vt:lpstr>43_Default Design</vt:lpstr>
      <vt:lpstr>44_Default Design</vt:lpstr>
      <vt:lpstr>45_Default Design</vt:lpstr>
      <vt:lpstr>46_Default Design</vt:lpstr>
      <vt:lpstr>47_Default Design</vt:lpstr>
      <vt:lpstr>48_Default Design</vt:lpstr>
      <vt:lpstr>49_Default Design</vt:lpstr>
      <vt:lpstr>50_Default Design</vt:lpstr>
      <vt:lpstr>51_Default Design</vt:lpstr>
      <vt:lpstr>52_Default Design</vt:lpstr>
      <vt:lpstr>53_Default Design</vt:lpstr>
      <vt:lpstr>54_Default Design</vt:lpstr>
      <vt:lpstr>55_Default Design</vt:lpstr>
      <vt:lpstr>Custom Design</vt:lpstr>
      <vt:lpstr>56_Default Design</vt:lpstr>
      <vt:lpstr>57_Default Design</vt:lpstr>
      <vt:lpstr>58_Default Design</vt:lpstr>
      <vt:lpstr>59_Default Design</vt:lpstr>
      <vt:lpstr>60_Default Design</vt:lpstr>
      <vt:lpstr>61_Default Design</vt:lpstr>
      <vt:lpstr>62_Default Design</vt:lpstr>
      <vt:lpstr>63_Default Design</vt:lpstr>
      <vt:lpstr>64_Default Design</vt:lpstr>
      <vt:lpstr>65_Default Design</vt:lpstr>
      <vt:lpstr>66_Default Design</vt:lpstr>
      <vt:lpstr>67_Default Design</vt:lpstr>
      <vt:lpstr>68_Default Design</vt:lpstr>
      <vt:lpstr>69_Default Design</vt:lpstr>
      <vt:lpstr>70_Default Design</vt:lpstr>
      <vt:lpstr>71_Default Design</vt:lpstr>
      <vt:lpstr>72_Default Design</vt:lpstr>
      <vt:lpstr>73_Default Design</vt:lpstr>
      <vt:lpstr>74_Default Design</vt:lpstr>
      <vt:lpstr>75_Default Design</vt:lpstr>
      <vt:lpstr>76_Default Design</vt:lpstr>
      <vt:lpstr>77_Default Design</vt:lpstr>
      <vt:lpstr>78_Default Design</vt:lpstr>
      <vt:lpstr>79_Default Design</vt:lpstr>
      <vt:lpstr>80_Default Design</vt:lpstr>
      <vt:lpstr>81_Default Design</vt:lpstr>
      <vt:lpstr>82_Default Design</vt:lpstr>
      <vt:lpstr>83_Default Design</vt:lpstr>
      <vt:lpstr>84_Default Design</vt:lpstr>
      <vt:lpstr>85_Default Design</vt:lpstr>
      <vt:lpstr>86_Default Design</vt:lpstr>
      <vt:lpstr>87_Default Design</vt:lpstr>
      <vt:lpstr>88_Default Design</vt:lpstr>
      <vt:lpstr>89_Default Design</vt:lpstr>
      <vt:lpstr>90_Default Design</vt:lpstr>
      <vt:lpstr>91_Default Design</vt:lpstr>
      <vt:lpstr>92_Default Design</vt:lpstr>
      <vt:lpstr>93_Default Design</vt:lpstr>
      <vt:lpstr>94_Default Design</vt:lpstr>
      <vt:lpstr>95_Default Design</vt:lpstr>
      <vt:lpstr>96_Default Design</vt:lpstr>
      <vt:lpstr>97_Default Design</vt:lpstr>
      <vt:lpstr>98_Default Design</vt:lpstr>
      <vt:lpstr>99_Default Design</vt:lpstr>
      <vt:lpstr>100_Default Design</vt:lpstr>
      <vt:lpstr>101_Default Design</vt:lpstr>
      <vt:lpstr>102_Default Design</vt:lpstr>
      <vt:lpstr>103_Default Design</vt:lpstr>
      <vt:lpstr>104_Default Design</vt:lpstr>
      <vt:lpstr>105_Default Design</vt:lpstr>
      <vt:lpstr>106_Default Design</vt:lpstr>
      <vt:lpstr>107_Default Design</vt:lpstr>
      <vt:lpstr>108_Default Design</vt:lpstr>
      <vt:lpstr>109_Default Design</vt:lpstr>
      <vt:lpstr>110_Default Design</vt:lpstr>
      <vt:lpstr>111_Default Design</vt:lpstr>
      <vt:lpstr>112_Default Design</vt:lpstr>
      <vt:lpstr>113_Default Design</vt:lpstr>
      <vt:lpstr>114_Default Design</vt:lpstr>
      <vt:lpstr>115_Default Design</vt:lpstr>
      <vt:lpstr>116_Default Design</vt:lpstr>
      <vt:lpstr>117_Default Design</vt:lpstr>
      <vt:lpstr>118_Default Design</vt:lpstr>
      <vt:lpstr>119_Default Design</vt:lpstr>
      <vt:lpstr>120_Default Design</vt:lpstr>
      <vt:lpstr>121_Default Design</vt:lpstr>
      <vt:lpstr>122_Default Design</vt:lpstr>
      <vt:lpstr>123_Default Design</vt:lpstr>
      <vt:lpstr>124_Default Design</vt:lpstr>
      <vt:lpstr>125_Default Design</vt:lpstr>
      <vt:lpstr>126_Default Design</vt:lpstr>
      <vt:lpstr>127_Default Design</vt:lpstr>
      <vt:lpstr>128_Default Design</vt:lpstr>
      <vt:lpstr>129_Default Design</vt:lpstr>
      <vt:lpstr>130_Default Design</vt:lpstr>
      <vt:lpstr>131_Default Design</vt:lpstr>
      <vt:lpstr>132_Default Design</vt:lpstr>
      <vt:lpstr>133_Default Design</vt:lpstr>
      <vt:lpstr>134_Default Design</vt:lpstr>
      <vt:lpstr>135_Default Design</vt:lpstr>
      <vt:lpstr>136_Default Design</vt:lpstr>
      <vt:lpstr>137_Default Design</vt:lpstr>
      <vt:lpstr>138_Default Design</vt:lpstr>
      <vt:lpstr>139_Default Design</vt:lpstr>
      <vt:lpstr>140_Default Design</vt:lpstr>
      <vt:lpstr>141_Default Design</vt:lpstr>
      <vt:lpstr>142_Default Design</vt:lpstr>
      <vt:lpstr>143_Default Design</vt:lpstr>
      <vt:lpstr>144_Default Design</vt:lpstr>
      <vt:lpstr>145_Default Design</vt:lpstr>
      <vt:lpstr>146_Default Design</vt:lpstr>
      <vt:lpstr>147_Default Design</vt:lpstr>
      <vt:lpstr>148_Default Design</vt:lpstr>
      <vt:lpstr>149_Default Design</vt:lpstr>
      <vt:lpstr>150_Default Design</vt:lpstr>
      <vt:lpstr>151_Default Design</vt:lpstr>
      <vt:lpstr>152_Default Design</vt:lpstr>
      <vt:lpstr>153_Default Design</vt:lpstr>
      <vt:lpstr>154_Default Design</vt:lpstr>
      <vt:lpstr>155_Default Design</vt:lpstr>
      <vt:lpstr>156_Default Design</vt:lpstr>
      <vt:lpstr>157_Default Design</vt:lpstr>
      <vt:lpstr>158_Default Design</vt:lpstr>
      <vt:lpstr>159_Default Design</vt:lpstr>
      <vt:lpstr>160_Default Design</vt:lpstr>
      <vt:lpstr>161_Default Design</vt:lpstr>
      <vt:lpstr>162_Default Design</vt:lpstr>
      <vt:lpstr>163_Default Design</vt:lpstr>
      <vt:lpstr>164_Default Design</vt:lpstr>
      <vt:lpstr>165_Default Design</vt:lpstr>
      <vt:lpstr>166_Default Design</vt:lpstr>
      <vt:lpstr>167_Default Design</vt:lpstr>
      <vt:lpstr>168_Default Design</vt:lpstr>
      <vt:lpstr>169_Default Design</vt:lpstr>
      <vt:lpstr>170_Default Design</vt:lpstr>
      <vt:lpstr>171_Default Design</vt:lpstr>
      <vt:lpstr>172_Default Design</vt:lpstr>
      <vt:lpstr>173_Default Design</vt:lpstr>
      <vt:lpstr>174_Default Design</vt:lpstr>
      <vt:lpstr>175_Default Design</vt:lpstr>
      <vt:lpstr>176_Default Design</vt:lpstr>
      <vt:lpstr>177_Default Design</vt:lpstr>
      <vt:lpstr>178_Default Design</vt:lpstr>
      <vt:lpstr>179_Default Design</vt:lpstr>
      <vt:lpstr>180_Default Design</vt:lpstr>
      <vt:lpstr>181_Default Design</vt:lpstr>
      <vt:lpstr>182_Default Design</vt:lpstr>
      <vt:lpstr>183_Default Design</vt:lpstr>
      <vt:lpstr>184_Default Design</vt:lpstr>
      <vt:lpstr>185_Default Design</vt:lpstr>
      <vt:lpstr>186_Default Design</vt:lpstr>
      <vt:lpstr>187_Default Design</vt:lpstr>
      <vt:lpstr>188_Default Design</vt:lpstr>
      <vt:lpstr>189_Default Design</vt:lpstr>
      <vt:lpstr>190_Default Design</vt:lpstr>
      <vt:lpstr>191_Default Design</vt:lpstr>
      <vt:lpstr>192_Default Design</vt:lpstr>
      <vt:lpstr>193_Default Design</vt:lpstr>
      <vt:lpstr>194_Default Design</vt:lpstr>
      <vt:lpstr>195_Default Design</vt:lpstr>
      <vt:lpstr>196_Default Design</vt:lpstr>
      <vt:lpstr>197_Default Design</vt:lpstr>
      <vt:lpstr>198_Default Design</vt:lpstr>
      <vt:lpstr>199_Default Design</vt:lpstr>
      <vt:lpstr>200_Default Design</vt:lpstr>
      <vt:lpstr>201_Default Design</vt:lpstr>
      <vt:lpstr>202_Default Design</vt:lpstr>
      <vt:lpstr>203_Default Design</vt:lpstr>
      <vt:lpstr>204_Default Design</vt:lpstr>
      <vt:lpstr>205_Default Design</vt:lpstr>
      <vt:lpstr>206_Default Design</vt:lpstr>
      <vt:lpstr>207_Default Design</vt:lpstr>
      <vt:lpstr>208_Default Design</vt:lpstr>
      <vt:lpstr>209_Default Design</vt:lpstr>
      <vt:lpstr>210_Default Design</vt:lpstr>
      <vt:lpstr>211_Default Design</vt:lpstr>
      <vt:lpstr>212_Default Design</vt:lpstr>
      <vt:lpstr>213_Default Design</vt:lpstr>
      <vt:lpstr>214_Default Design</vt:lpstr>
      <vt:lpstr>215_Default Design</vt:lpstr>
      <vt:lpstr>216_Default Design</vt:lpstr>
      <vt:lpstr>217_Default Design</vt:lpstr>
      <vt:lpstr>218_Default Design</vt:lpstr>
      <vt:lpstr>219_Default Design</vt:lpstr>
      <vt:lpstr>220_Default Design</vt:lpstr>
      <vt:lpstr>221_Default Design</vt:lpstr>
      <vt:lpstr>222_Default Design</vt:lpstr>
      <vt:lpstr>223_Default Design</vt:lpstr>
      <vt:lpstr>224_Default Design</vt:lpstr>
      <vt:lpstr>225_Default Design</vt:lpstr>
      <vt:lpstr>226_Default Design</vt:lpstr>
      <vt:lpstr>227_Default Design</vt:lpstr>
      <vt:lpstr>228_Default Design</vt:lpstr>
      <vt:lpstr>229_Default Design</vt:lpstr>
      <vt:lpstr>230_Default Design</vt:lpstr>
      <vt:lpstr>231_Default Design</vt:lpstr>
      <vt:lpstr>232_Default Design</vt:lpstr>
      <vt:lpstr>233_Default Design</vt:lpstr>
      <vt:lpstr>234_Default Design</vt:lpstr>
      <vt:lpstr>235_Default Design</vt:lpstr>
      <vt:lpstr>236_Default Design</vt:lpstr>
      <vt:lpstr>237_Default Design</vt:lpstr>
      <vt:lpstr>238_Default Design</vt:lpstr>
      <vt:lpstr>239_Default Design</vt:lpstr>
      <vt:lpstr>240_Default Design</vt:lpstr>
      <vt:lpstr>241_Default Design</vt:lpstr>
      <vt:lpstr>242_Default Design</vt:lpstr>
      <vt:lpstr>243_Default Design</vt:lpstr>
      <vt:lpstr>244_Default Design</vt:lpstr>
      <vt:lpstr>245_Default Design</vt:lpstr>
      <vt:lpstr>246_Default Design</vt:lpstr>
      <vt:lpstr>247_Default Design</vt:lpstr>
      <vt:lpstr>248_Default Design</vt:lpstr>
      <vt:lpstr>249_Default Design</vt:lpstr>
      <vt:lpstr>250_Default Design</vt:lpstr>
      <vt:lpstr>251_Default Design</vt:lpstr>
      <vt:lpstr>252_Default Design</vt:lpstr>
      <vt:lpstr>253_Default Design</vt:lpstr>
      <vt:lpstr>254_Default Design</vt:lpstr>
      <vt:lpstr>255_Default Design</vt:lpstr>
      <vt:lpstr>256_Default Design</vt:lpstr>
      <vt:lpstr>257_Default Design</vt:lpstr>
      <vt:lpstr>258_Default Design</vt:lpstr>
      <vt:lpstr>259_Default Design</vt:lpstr>
      <vt:lpstr>260_Default Design</vt:lpstr>
      <vt:lpstr>261_Default Design</vt:lpstr>
      <vt:lpstr>262_Default Design</vt:lpstr>
      <vt:lpstr>263_Default Design</vt:lpstr>
      <vt:lpstr>264_Default Design</vt:lpstr>
      <vt:lpstr>265_Default Design</vt:lpstr>
      <vt:lpstr>266_Default Design</vt:lpstr>
      <vt:lpstr>267_Default Design</vt:lpstr>
      <vt:lpstr>268_Default Design</vt:lpstr>
      <vt:lpstr>269_Default Design</vt:lpstr>
      <vt:lpstr>270_Default Design</vt:lpstr>
      <vt:lpstr>271_Default Design</vt:lpstr>
      <vt:lpstr>272_Default Design</vt:lpstr>
      <vt:lpstr>273_Default Design</vt:lpstr>
      <vt:lpstr>274_Default Design</vt:lpstr>
      <vt:lpstr>275_Default Design</vt:lpstr>
      <vt:lpstr>276_Default Design</vt:lpstr>
      <vt:lpstr>277_Default Design</vt:lpstr>
      <vt:lpstr>278_Default Design</vt:lpstr>
      <vt:lpstr>279_Default Design</vt:lpstr>
      <vt:lpstr>280_Default Design</vt:lpstr>
      <vt:lpstr>281_Default Design</vt:lpstr>
      <vt:lpstr>282_Default Design</vt:lpstr>
      <vt:lpstr>283_Default Design</vt:lpstr>
      <vt:lpstr>284_Default Design</vt:lpstr>
      <vt:lpstr>285_Default Design</vt:lpstr>
      <vt:lpstr>286_Default Design</vt:lpstr>
      <vt:lpstr>287_Default Design</vt:lpstr>
      <vt:lpstr>288_Default Design</vt:lpstr>
      <vt:lpstr>289_Default Design</vt:lpstr>
      <vt:lpstr>290_Default Design</vt:lpstr>
      <vt:lpstr>291_Default Design</vt:lpstr>
      <vt:lpstr>292_Default Design</vt:lpstr>
      <vt:lpstr>293_Default Design</vt:lpstr>
      <vt:lpstr>294_Default Design</vt:lpstr>
      <vt:lpstr>295_Default Design</vt:lpstr>
      <vt:lpstr>296_Default Design</vt:lpstr>
      <vt:lpstr>297_Default Design</vt:lpstr>
      <vt:lpstr>298_Default Design</vt:lpstr>
      <vt:lpstr>299_Default Design</vt:lpstr>
      <vt:lpstr>300_Default Design</vt:lpstr>
      <vt:lpstr>301_Default Design</vt:lpstr>
      <vt:lpstr>302_Default Design</vt:lpstr>
      <vt:lpstr>303_Default Design</vt:lpstr>
      <vt:lpstr>304_Default Design</vt:lpstr>
      <vt:lpstr>305_Default Design</vt:lpstr>
      <vt:lpstr>306_Default Design</vt:lpstr>
      <vt:lpstr>307_Default Design</vt:lpstr>
      <vt:lpstr>308_Default Design</vt:lpstr>
      <vt:lpstr>309_Default Design</vt:lpstr>
      <vt:lpstr>310_Default Design</vt:lpstr>
      <vt:lpstr>311_Default Design</vt:lpstr>
      <vt:lpstr>312_Default Design</vt:lpstr>
      <vt:lpstr>313_Default Design</vt:lpstr>
      <vt:lpstr>314_Default Design</vt:lpstr>
      <vt:lpstr>315_Default Design</vt:lpstr>
      <vt:lpstr>316_Default Design</vt:lpstr>
      <vt:lpstr>317_Default Design</vt:lpstr>
      <vt:lpstr>318_Default Design</vt:lpstr>
      <vt:lpstr>319_Default Design</vt:lpstr>
      <vt:lpstr>320_Default Design</vt:lpstr>
      <vt:lpstr>321_Default Design</vt:lpstr>
      <vt:lpstr>322_Default Design</vt:lpstr>
      <vt:lpstr>323_Default Design</vt:lpstr>
      <vt:lpstr>324_Default Design</vt:lpstr>
      <vt:lpstr>325_Default Design</vt:lpstr>
      <vt:lpstr>326_Default Design</vt:lpstr>
      <vt:lpstr>327_Default Design</vt:lpstr>
      <vt:lpstr>328_Default Design</vt:lpstr>
      <vt:lpstr>329_Default Design</vt:lpstr>
      <vt:lpstr>330_Default Design</vt:lpstr>
      <vt:lpstr>331_Default Design</vt:lpstr>
      <vt:lpstr>332_Default Design</vt:lpstr>
      <vt:lpstr>333_Default Design</vt:lpstr>
      <vt:lpstr>334_Default Design</vt:lpstr>
      <vt:lpstr>1_Apex</vt:lpstr>
      <vt:lpstr>335_Default Design</vt:lpstr>
      <vt:lpstr>336_Default Design</vt:lpstr>
      <vt:lpstr>337_Default Design</vt:lpstr>
      <vt:lpstr>338_Default Design</vt:lpstr>
      <vt:lpstr>339_Default Design</vt:lpstr>
      <vt:lpstr>340_Default Design</vt:lpstr>
      <vt:lpstr>341_Default Design</vt:lpstr>
      <vt:lpstr>342_Default Design</vt:lpstr>
      <vt:lpstr>343_Default Design</vt:lpstr>
      <vt:lpstr>344_Default Design</vt:lpstr>
      <vt:lpstr>345_Default Design</vt:lpstr>
      <vt:lpstr>346_Default Design</vt:lpstr>
      <vt:lpstr>347_Default Design</vt:lpstr>
      <vt:lpstr>348_Default Design</vt:lpstr>
      <vt:lpstr>349_Default Design</vt:lpstr>
      <vt:lpstr>PowerPoint Presentation</vt:lpstr>
      <vt:lpstr>Air Force Materiel Command  Center Mission Areas</vt:lpstr>
      <vt:lpstr>PowerPoint Presentation</vt:lpstr>
      <vt:lpstr>Cyber Threats -- Everyone’s Problem</vt:lpstr>
      <vt:lpstr>AFLCMC Roadmap to Resiliency</vt:lpstr>
      <vt:lpstr>AFSC Cyber Concept</vt:lpstr>
      <vt:lpstr>Technology Initiatives</vt:lpstr>
      <vt:lpstr>Additive Manufacturing (AM)</vt:lpstr>
      <vt:lpstr>Condition Based Maintenance Plus (CBM+)</vt:lpstr>
      <vt:lpstr>Robotics Strategy</vt:lpstr>
      <vt:lpstr>How We Work Together Integrated, Focused, Transparent</vt:lpstr>
      <vt:lpstr>Teaming/Relying on Each Other</vt:lpstr>
      <vt:lpstr>Bottom-Line</vt:lpstr>
      <vt:lpstr>PowerPoint Presentation</vt:lpstr>
    </vt:vector>
  </TitlesOfParts>
  <Company>U.S Air Force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CAG Prep</dc:title>
  <dc:creator>D Leonard</dc:creator>
  <cp:lastModifiedBy>O'Neill, Peter M</cp:lastModifiedBy>
  <cp:revision>2101</cp:revision>
  <cp:lastPrinted>2016-03-21T21:15:55Z</cp:lastPrinted>
  <dcterms:created xsi:type="dcterms:W3CDTF">2013-08-09T16:58:02Z</dcterms:created>
  <dcterms:modified xsi:type="dcterms:W3CDTF">2016-03-23T19:40:12Z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0x010100B5C24C8B6BBB094FA0FA54ED00CE3670</vt:lpwstr>
  </property>
</Properties>
</file>